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50"/>
  </p:notesMasterIdLst>
  <p:handoutMasterIdLst>
    <p:handoutMasterId r:id="rId51"/>
  </p:handoutMasterIdLst>
  <p:sldIdLst>
    <p:sldId id="256" r:id="rId2"/>
    <p:sldId id="294" r:id="rId3"/>
    <p:sldId id="313" r:id="rId4"/>
    <p:sldId id="387" r:id="rId5"/>
    <p:sldId id="388" r:id="rId6"/>
    <p:sldId id="389" r:id="rId7"/>
    <p:sldId id="390" r:id="rId8"/>
    <p:sldId id="391" r:id="rId9"/>
    <p:sldId id="383" r:id="rId10"/>
    <p:sldId id="384" r:id="rId11"/>
    <p:sldId id="344" r:id="rId12"/>
    <p:sldId id="345" r:id="rId13"/>
    <p:sldId id="346" r:id="rId14"/>
    <p:sldId id="347" r:id="rId15"/>
    <p:sldId id="353" r:id="rId16"/>
    <p:sldId id="354" r:id="rId17"/>
    <p:sldId id="392" r:id="rId18"/>
    <p:sldId id="371" r:id="rId19"/>
    <p:sldId id="378" r:id="rId20"/>
    <p:sldId id="381" r:id="rId21"/>
    <p:sldId id="379" r:id="rId22"/>
    <p:sldId id="380" r:id="rId23"/>
    <p:sldId id="393" r:id="rId24"/>
    <p:sldId id="394" r:id="rId25"/>
    <p:sldId id="395" r:id="rId26"/>
    <p:sldId id="396" r:id="rId27"/>
    <p:sldId id="397" r:id="rId28"/>
    <p:sldId id="398" r:id="rId29"/>
    <p:sldId id="399" r:id="rId30"/>
    <p:sldId id="400" r:id="rId31"/>
    <p:sldId id="401" r:id="rId32"/>
    <p:sldId id="402" r:id="rId33"/>
    <p:sldId id="403" r:id="rId34"/>
    <p:sldId id="362" r:id="rId35"/>
    <p:sldId id="377" r:id="rId36"/>
    <p:sldId id="372" r:id="rId37"/>
    <p:sldId id="373" r:id="rId38"/>
    <p:sldId id="366" r:id="rId39"/>
    <p:sldId id="404" r:id="rId40"/>
    <p:sldId id="405" r:id="rId41"/>
    <p:sldId id="355" r:id="rId42"/>
    <p:sldId id="356" r:id="rId43"/>
    <p:sldId id="357" r:id="rId44"/>
    <p:sldId id="358" r:id="rId45"/>
    <p:sldId id="359" r:id="rId46"/>
    <p:sldId id="360" r:id="rId47"/>
    <p:sldId id="361" r:id="rId48"/>
    <p:sldId id="290" r:id="rId4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E72D40"/>
    <a:srgbClr val="CE2D40"/>
    <a:srgbClr val="A8A8A8"/>
    <a:srgbClr val="F5333F"/>
    <a:srgbClr val="F1333F"/>
    <a:srgbClr val="E72D3F"/>
    <a:srgbClr val="898989"/>
    <a:srgbClr val="989898"/>
    <a:srgbClr val="F630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88" autoAdjust="0"/>
    <p:restoredTop sz="96271"/>
  </p:normalViewPr>
  <p:slideViewPr>
    <p:cSldViewPr snapToGrid="0" showGuides="1">
      <p:cViewPr varScale="1">
        <p:scale>
          <a:sx n="141" d="100"/>
          <a:sy n="141" d="100"/>
        </p:scale>
        <p:origin x="384" y="114"/>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4" d="100"/>
          <a:sy n="64" d="100"/>
        </p:scale>
        <p:origin x="3115"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001908976"/>
        <c:axId val="-2001911152"/>
      </c:barChart>
      <c:catAx>
        <c:axId val="-2001908976"/>
        <c:scaling>
          <c:orientation val="minMax"/>
        </c:scaling>
        <c:delete val="1"/>
        <c:axPos val="l"/>
        <c:numFmt formatCode="General" sourceLinked="1"/>
        <c:majorTickMark val="out"/>
        <c:minorTickMark val="none"/>
        <c:tickLblPos val="nextTo"/>
        <c:crossAx val="-2001911152"/>
        <c:crosses val="autoZero"/>
        <c:auto val="1"/>
        <c:lblAlgn val="ctr"/>
        <c:lblOffset val="100"/>
        <c:noMultiLvlLbl val="0"/>
      </c:catAx>
      <c:valAx>
        <c:axId val="-2001911152"/>
        <c:scaling>
          <c:orientation val="minMax"/>
        </c:scaling>
        <c:delete val="1"/>
        <c:axPos val="b"/>
        <c:numFmt formatCode="0%" sourceLinked="1"/>
        <c:majorTickMark val="out"/>
        <c:minorTickMark val="none"/>
        <c:tickLblPos val="nextTo"/>
        <c:crossAx val="-20019089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001908432"/>
        <c:axId val="-2001907888"/>
      </c:barChart>
      <c:catAx>
        <c:axId val="-2001908432"/>
        <c:scaling>
          <c:orientation val="minMax"/>
        </c:scaling>
        <c:delete val="1"/>
        <c:axPos val="l"/>
        <c:numFmt formatCode="General" sourceLinked="1"/>
        <c:majorTickMark val="out"/>
        <c:minorTickMark val="none"/>
        <c:tickLblPos val="nextTo"/>
        <c:crossAx val="-2001907888"/>
        <c:crosses val="autoZero"/>
        <c:auto val="1"/>
        <c:lblAlgn val="ctr"/>
        <c:lblOffset val="100"/>
        <c:noMultiLvlLbl val="0"/>
      </c:catAx>
      <c:valAx>
        <c:axId val="-2001907888"/>
        <c:scaling>
          <c:orientation val="minMax"/>
        </c:scaling>
        <c:delete val="1"/>
        <c:axPos val="b"/>
        <c:numFmt formatCode="0%" sourceLinked="1"/>
        <c:majorTickMark val="out"/>
        <c:minorTickMark val="none"/>
        <c:tickLblPos val="nextTo"/>
        <c:crossAx val="-2001908432"/>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001909520"/>
        <c:axId val="-2001910608"/>
      </c:barChart>
      <c:catAx>
        <c:axId val="-2001909520"/>
        <c:scaling>
          <c:orientation val="minMax"/>
        </c:scaling>
        <c:delete val="1"/>
        <c:axPos val="l"/>
        <c:numFmt formatCode="General" sourceLinked="1"/>
        <c:majorTickMark val="out"/>
        <c:minorTickMark val="none"/>
        <c:tickLblPos val="nextTo"/>
        <c:crossAx val="-2001910608"/>
        <c:crosses val="autoZero"/>
        <c:auto val="1"/>
        <c:lblAlgn val="ctr"/>
        <c:lblOffset val="100"/>
        <c:noMultiLvlLbl val="0"/>
      </c:catAx>
      <c:valAx>
        <c:axId val="-2001910608"/>
        <c:scaling>
          <c:orientation val="minMax"/>
        </c:scaling>
        <c:delete val="1"/>
        <c:axPos val="b"/>
        <c:numFmt formatCode="0%" sourceLinked="1"/>
        <c:majorTickMark val="out"/>
        <c:minorTickMark val="none"/>
        <c:tickLblPos val="nextTo"/>
        <c:crossAx val="-200190952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001910064"/>
        <c:axId val="-983536992"/>
      </c:barChart>
      <c:catAx>
        <c:axId val="-2001910064"/>
        <c:scaling>
          <c:orientation val="minMax"/>
        </c:scaling>
        <c:delete val="1"/>
        <c:axPos val="l"/>
        <c:numFmt formatCode="General" sourceLinked="1"/>
        <c:majorTickMark val="out"/>
        <c:minorTickMark val="none"/>
        <c:tickLblPos val="nextTo"/>
        <c:crossAx val="-983536992"/>
        <c:crosses val="autoZero"/>
        <c:auto val="1"/>
        <c:lblAlgn val="ctr"/>
        <c:lblOffset val="100"/>
        <c:noMultiLvlLbl val="0"/>
      </c:catAx>
      <c:valAx>
        <c:axId val="-983536992"/>
        <c:scaling>
          <c:orientation val="minMax"/>
        </c:scaling>
        <c:delete val="1"/>
        <c:axPos val="b"/>
        <c:numFmt formatCode="0%" sourceLinked="1"/>
        <c:majorTickMark val="out"/>
        <c:minorTickMark val="none"/>
        <c:tickLblPos val="nextTo"/>
        <c:crossAx val="-2001910064"/>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C3F453-9F3F-4567-8DCE-A7408F6927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97103D5-0144-4D10-96A5-3D385F5356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CD6017-FECC-4565-B4A9-CDF40B8AFEC4}" type="datetimeFigureOut">
              <a:rPr lang="en-IN" smtClean="0"/>
              <a:t>16-07-2020</a:t>
            </a:fld>
            <a:endParaRPr lang="en-IN"/>
          </a:p>
        </p:txBody>
      </p:sp>
      <p:sp>
        <p:nvSpPr>
          <p:cNvPr id="4" name="Footer Placeholder 3">
            <a:extLst>
              <a:ext uri="{FF2B5EF4-FFF2-40B4-BE49-F238E27FC236}">
                <a16:creationId xmlns:a16="http://schemas.microsoft.com/office/drawing/2014/main" id="{D40E48D2-788C-4710-AA82-6E71D37171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2355A72-EE70-409E-9FE1-8EAE70254C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AF4C5A-348F-4973-9C72-119478B6050E}" type="slidenum">
              <a:rPr lang="en-IN" smtClean="0"/>
              <a:t>‹#›</a:t>
            </a:fld>
            <a:endParaRPr lang="en-IN"/>
          </a:p>
        </p:txBody>
      </p:sp>
    </p:spTree>
    <p:extLst>
      <p:ext uri="{BB962C8B-B14F-4D97-AF65-F5344CB8AC3E}">
        <p14:creationId xmlns:p14="http://schemas.microsoft.com/office/powerpoint/2010/main" val="17712352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3C1A20-E642-F347-A89C-E093F8996D44}" type="datetimeFigureOut">
              <a:rPr lang="en-US" smtClean="0"/>
              <a:t>7/16/2020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91505C-62D6-AB42-AEF7-53FE9E8A8B2F}" type="slidenum">
              <a:rPr lang="en-US" smtClean="0"/>
              <a:t>‹#›</a:t>
            </a:fld>
            <a:endParaRPr lang="en-US"/>
          </a:p>
        </p:txBody>
      </p:sp>
    </p:spTree>
    <p:extLst>
      <p:ext uri="{BB962C8B-B14F-4D97-AF65-F5344CB8AC3E}">
        <p14:creationId xmlns:p14="http://schemas.microsoft.com/office/powerpoint/2010/main" val="287787286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8105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5</a:t>
            </a:fld>
            <a:endParaRPr lang="en-US"/>
          </a:p>
        </p:txBody>
      </p:sp>
    </p:spTree>
    <p:extLst>
      <p:ext uri="{BB962C8B-B14F-4D97-AF65-F5344CB8AC3E}">
        <p14:creationId xmlns:p14="http://schemas.microsoft.com/office/powerpoint/2010/main" val="42859715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chart" Target="../charts/chart4.xml"/><Relationship Id="rId4" Type="http://schemas.openxmlformats.org/officeDocument/2006/relationships/chart" Target="../charts/chart3.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chart" Target="../charts/chart5.xml"/><Relationship Id="rId1" Type="http://schemas.openxmlformats.org/officeDocument/2006/relationships/slideMaster" Target="../slideMasters/slideMaster1.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11.xml"/><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chart" Target="../charts/chart1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4.png"/><Relationship Id="rId4" Type="http://schemas.openxmlformats.org/officeDocument/2006/relationships/image" Target="../media/image22.png"/><Relationship Id="rId9" Type="http://schemas.openxmlformats.org/officeDocument/2006/relationships/image" Target="../media/image27.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63921" y="4653887"/>
            <a:ext cx="2057400" cy="273844"/>
          </a:xfrm>
        </p:spPr>
        <p:txBody>
          <a:bodyPr/>
          <a:lstStyle>
            <a:lvl1pPr>
              <a:defRPr>
                <a:solidFill>
                  <a:srgbClr val="E72D40"/>
                </a:solidFill>
              </a:defRPr>
            </a:lvl1pPr>
          </a:lstStyle>
          <a:p>
            <a:fld id="{C65558FE-7BAE-4F41-B1DE-C9E081343886}" type="datetime1">
              <a:rPr lang="en-IN" smtClean="0"/>
              <a:t>16-07-2020</a:t>
            </a:fld>
            <a:endParaRPr lang="en-IN" dirty="0"/>
          </a:p>
        </p:txBody>
      </p:sp>
      <p:sp>
        <p:nvSpPr>
          <p:cNvPr id="6" name="Slide Number Placeholder 5"/>
          <p:cNvSpPr>
            <a:spLocks noGrp="1"/>
          </p:cNvSpPr>
          <p:nvPr>
            <p:ph type="sldNum" sz="quarter" idx="12"/>
          </p:nvPr>
        </p:nvSpPr>
        <p:spPr>
          <a:xfrm>
            <a:off x="6616976" y="4012406"/>
            <a:ext cx="2057400" cy="273844"/>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0"/>
            <a:ext cx="9144000" cy="4653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3922" y="571887"/>
            <a:ext cx="2057400" cy="548993"/>
          </a:xfrm>
          <a:prstGeom prst="rect">
            <a:avLst/>
          </a:prstGeom>
        </p:spPr>
      </p:pic>
    </p:spTree>
    <p:extLst>
      <p:ext uri="{BB962C8B-B14F-4D97-AF65-F5344CB8AC3E}">
        <p14:creationId xmlns:p14="http://schemas.microsoft.com/office/powerpoint/2010/main" val="2223680965"/>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Imeline Infograp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C546BFA6-7020-A842-AFE3-43A763B8DE0A}" type="datetime1">
              <a:rPr lang="en-IN" smtClean="0"/>
              <a:t>16-07-2020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53" name="Picture 52">
            <a:extLst>
              <a:ext uri="{FF2B5EF4-FFF2-40B4-BE49-F238E27FC236}">
                <a16:creationId xmlns:a16="http://schemas.microsoft.com/office/drawing/2014/main" id="{55483582-940A-481A-933F-C6D131CC96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69" name="Text Placeholder 8">
            <a:extLst>
              <a:ext uri="{FF2B5EF4-FFF2-40B4-BE49-F238E27FC236}">
                <a16:creationId xmlns:a16="http://schemas.microsoft.com/office/drawing/2014/main" id="{3F742510-D20E-442D-8AC1-0D13D3D1C74D}"/>
              </a:ext>
            </a:extLst>
          </p:cNvPr>
          <p:cNvSpPr>
            <a:spLocks noGrp="1"/>
          </p:cNvSpPr>
          <p:nvPr>
            <p:ph type="body" sz="quarter" idx="13" hasCustomPrompt="1"/>
          </p:nvPr>
        </p:nvSpPr>
        <p:spPr>
          <a:xfrm>
            <a:off x="991750" y="1746401"/>
            <a:ext cx="740399" cy="249042"/>
          </a:xfrm>
          <a:prstGeom prst="rect">
            <a:avLst/>
          </a:prstGeom>
        </p:spPr>
        <p:txBody>
          <a:bodyPr anchor="ctr"/>
          <a:lstStyle>
            <a:lvl1pPr marL="0" indent="0" algn="l">
              <a:buNone/>
              <a:defRPr sz="2000" b="1">
                <a:solidFill>
                  <a:srgbClr val="DDDDDD"/>
                </a:solidFill>
                <a:latin typeface="Proxima Nova Rg" panose="02000506030000020004" pitchFamily="50" charset="0"/>
              </a:defRPr>
            </a:lvl1pPr>
          </a:lstStyle>
          <a:p>
            <a:pPr lvl="0"/>
            <a:r>
              <a:rPr lang="en-IN" dirty="0"/>
              <a:t>01</a:t>
            </a:r>
          </a:p>
        </p:txBody>
      </p:sp>
      <p:sp>
        <p:nvSpPr>
          <p:cNvPr id="70" name="Text Placeholder 8">
            <a:extLst>
              <a:ext uri="{FF2B5EF4-FFF2-40B4-BE49-F238E27FC236}">
                <a16:creationId xmlns:a16="http://schemas.microsoft.com/office/drawing/2014/main" id="{26AD9D85-FB3E-462E-987E-65C48224F301}"/>
              </a:ext>
            </a:extLst>
          </p:cNvPr>
          <p:cNvSpPr>
            <a:spLocks noGrp="1"/>
          </p:cNvSpPr>
          <p:nvPr>
            <p:ph type="body" sz="quarter" idx="14" hasCustomPrompt="1"/>
          </p:nvPr>
        </p:nvSpPr>
        <p:spPr>
          <a:xfrm>
            <a:off x="991750" y="2056441"/>
            <a:ext cx="1324840" cy="165886"/>
          </a:xfrm>
          <a:prstGeom prst="rect">
            <a:avLst/>
          </a:prstGeom>
        </p:spPr>
        <p:txBody>
          <a:bodyPr anchor="ctr"/>
          <a:lstStyle>
            <a:lvl1pPr marL="0" indent="0" algn="l">
              <a:buNone/>
              <a:defRPr sz="1100" b="1">
                <a:solidFill>
                  <a:srgbClr val="DDDDDD"/>
                </a:solidFill>
                <a:latin typeface="Proxima Nova Rg" panose="02000506030000020004" pitchFamily="50" charset="0"/>
              </a:defRPr>
            </a:lvl1pPr>
          </a:lstStyle>
          <a:p>
            <a:pPr lvl="0"/>
            <a:r>
              <a:rPr lang="en-IN" dirty="0"/>
              <a:t>Click to add text</a:t>
            </a:r>
          </a:p>
        </p:txBody>
      </p:sp>
      <p:sp>
        <p:nvSpPr>
          <p:cNvPr id="73" name="Text Placeholder 8">
            <a:extLst>
              <a:ext uri="{FF2B5EF4-FFF2-40B4-BE49-F238E27FC236}">
                <a16:creationId xmlns:a16="http://schemas.microsoft.com/office/drawing/2014/main" id="{1A6511F1-333C-4B23-8BCA-B86B841279C6}"/>
              </a:ext>
            </a:extLst>
          </p:cNvPr>
          <p:cNvSpPr>
            <a:spLocks noGrp="1"/>
          </p:cNvSpPr>
          <p:nvPr>
            <p:ph type="body" sz="quarter" idx="15" hasCustomPrompt="1"/>
          </p:nvPr>
        </p:nvSpPr>
        <p:spPr>
          <a:xfrm>
            <a:off x="991750"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2" name="Text Placeholder 8">
            <a:extLst>
              <a:ext uri="{FF2B5EF4-FFF2-40B4-BE49-F238E27FC236}">
                <a16:creationId xmlns:a16="http://schemas.microsoft.com/office/drawing/2014/main" id="{0DDA4ED5-8612-4FA4-99F8-749D0BA7F3A3}"/>
              </a:ext>
            </a:extLst>
          </p:cNvPr>
          <p:cNvSpPr>
            <a:spLocks noGrp="1"/>
          </p:cNvSpPr>
          <p:nvPr>
            <p:ph type="body" sz="quarter" idx="16" hasCustomPrompt="1"/>
          </p:nvPr>
        </p:nvSpPr>
        <p:spPr>
          <a:xfrm>
            <a:off x="2440487"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02</a:t>
            </a:r>
          </a:p>
        </p:txBody>
      </p:sp>
      <p:sp>
        <p:nvSpPr>
          <p:cNvPr id="83" name="Text Placeholder 8">
            <a:extLst>
              <a:ext uri="{FF2B5EF4-FFF2-40B4-BE49-F238E27FC236}">
                <a16:creationId xmlns:a16="http://schemas.microsoft.com/office/drawing/2014/main" id="{15204162-2F4C-40DD-A64B-0D8DC99736EA}"/>
              </a:ext>
            </a:extLst>
          </p:cNvPr>
          <p:cNvSpPr>
            <a:spLocks noGrp="1"/>
          </p:cNvSpPr>
          <p:nvPr>
            <p:ph type="body" sz="quarter" idx="17" hasCustomPrompt="1"/>
          </p:nvPr>
        </p:nvSpPr>
        <p:spPr>
          <a:xfrm>
            <a:off x="2440487"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87" name="Text Placeholder 8">
            <a:extLst>
              <a:ext uri="{FF2B5EF4-FFF2-40B4-BE49-F238E27FC236}">
                <a16:creationId xmlns:a16="http://schemas.microsoft.com/office/drawing/2014/main" id="{FA1DB162-A60E-4618-8561-C16A1435CA07}"/>
              </a:ext>
            </a:extLst>
          </p:cNvPr>
          <p:cNvSpPr>
            <a:spLocks noGrp="1"/>
          </p:cNvSpPr>
          <p:nvPr>
            <p:ph type="body" sz="quarter" idx="18" hasCustomPrompt="1"/>
          </p:nvPr>
        </p:nvSpPr>
        <p:spPr>
          <a:xfrm>
            <a:off x="244048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8" name="Text Placeholder 8">
            <a:extLst>
              <a:ext uri="{FF2B5EF4-FFF2-40B4-BE49-F238E27FC236}">
                <a16:creationId xmlns:a16="http://schemas.microsoft.com/office/drawing/2014/main" id="{D40BE60F-F697-4211-B44A-1A967B778A01}"/>
              </a:ext>
            </a:extLst>
          </p:cNvPr>
          <p:cNvSpPr>
            <a:spLocks noGrp="1"/>
          </p:cNvSpPr>
          <p:nvPr>
            <p:ph type="body" sz="quarter" idx="19" hasCustomPrompt="1"/>
          </p:nvPr>
        </p:nvSpPr>
        <p:spPr>
          <a:xfrm>
            <a:off x="3892297" y="1746401"/>
            <a:ext cx="740399" cy="249042"/>
          </a:xfrm>
          <a:prstGeom prst="rect">
            <a:avLst/>
          </a:prstGeom>
        </p:spPr>
        <p:txBody>
          <a:bodyPr anchor="ctr"/>
          <a:lstStyle>
            <a:lvl1pPr marL="0" indent="0" algn="l">
              <a:buNone/>
              <a:defRPr sz="2000" b="1">
                <a:solidFill>
                  <a:schemeClr val="tx1"/>
                </a:solidFill>
                <a:latin typeface="Proxima Nova Rg" panose="02000506030000020004" pitchFamily="50" charset="0"/>
              </a:defRPr>
            </a:lvl1pPr>
          </a:lstStyle>
          <a:p>
            <a:pPr lvl="0"/>
            <a:r>
              <a:rPr lang="en-IN" dirty="0"/>
              <a:t>03</a:t>
            </a:r>
          </a:p>
        </p:txBody>
      </p:sp>
      <p:sp>
        <p:nvSpPr>
          <p:cNvPr id="89" name="Text Placeholder 8">
            <a:extLst>
              <a:ext uri="{FF2B5EF4-FFF2-40B4-BE49-F238E27FC236}">
                <a16:creationId xmlns:a16="http://schemas.microsoft.com/office/drawing/2014/main" id="{F8F51522-F0EB-4350-97F8-9839C634496D}"/>
              </a:ext>
            </a:extLst>
          </p:cNvPr>
          <p:cNvSpPr>
            <a:spLocks noGrp="1"/>
          </p:cNvSpPr>
          <p:nvPr>
            <p:ph type="body" sz="quarter" idx="20" hasCustomPrompt="1"/>
          </p:nvPr>
        </p:nvSpPr>
        <p:spPr>
          <a:xfrm>
            <a:off x="3892297" y="2056441"/>
            <a:ext cx="1324840" cy="165886"/>
          </a:xfrm>
          <a:prstGeom prst="rect">
            <a:avLst/>
          </a:prstGeom>
        </p:spPr>
        <p:txBody>
          <a:bodyPr anchor="ctr"/>
          <a:lstStyle>
            <a:lvl1pPr marL="0" indent="0" algn="l">
              <a:buNone/>
              <a:defRPr sz="1100" b="1">
                <a:solidFill>
                  <a:schemeClr val="tx1"/>
                </a:solidFill>
                <a:latin typeface="Proxima Nova Rg" panose="02000506030000020004" pitchFamily="50" charset="0"/>
              </a:defRPr>
            </a:lvl1pPr>
          </a:lstStyle>
          <a:p>
            <a:pPr lvl="0"/>
            <a:r>
              <a:rPr lang="en-IN" dirty="0"/>
              <a:t>Click to add text</a:t>
            </a:r>
          </a:p>
        </p:txBody>
      </p:sp>
      <p:sp>
        <p:nvSpPr>
          <p:cNvPr id="90" name="Text Placeholder 8">
            <a:extLst>
              <a:ext uri="{FF2B5EF4-FFF2-40B4-BE49-F238E27FC236}">
                <a16:creationId xmlns:a16="http://schemas.microsoft.com/office/drawing/2014/main" id="{72201633-C2F4-4C61-961D-08C5FE50D669}"/>
              </a:ext>
            </a:extLst>
          </p:cNvPr>
          <p:cNvSpPr>
            <a:spLocks noGrp="1"/>
          </p:cNvSpPr>
          <p:nvPr>
            <p:ph type="body" sz="quarter" idx="21" hasCustomPrompt="1"/>
          </p:nvPr>
        </p:nvSpPr>
        <p:spPr>
          <a:xfrm>
            <a:off x="389229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1" name="Text Placeholder 8">
            <a:extLst>
              <a:ext uri="{FF2B5EF4-FFF2-40B4-BE49-F238E27FC236}">
                <a16:creationId xmlns:a16="http://schemas.microsoft.com/office/drawing/2014/main" id="{A9F5B501-BB61-457C-9B6D-E57B62AECD54}"/>
              </a:ext>
            </a:extLst>
          </p:cNvPr>
          <p:cNvSpPr>
            <a:spLocks noGrp="1"/>
          </p:cNvSpPr>
          <p:nvPr>
            <p:ph type="body" sz="quarter" idx="22" hasCustomPrompt="1"/>
          </p:nvPr>
        </p:nvSpPr>
        <p:spPr>
          <a:xfrm>
            <a:off x="5326899" y="1746401"/>
            <a:ext cx="740399" cy="249042"/>
          </a:xfrm>
          <a:prstGeom prst="rect">
            <a:avLst/>
          </a:prstGeom>
        </p:spPr>
        <p:txBody>
          <a:bodyPr anchor="ctr"/>
          <a:lstStyle>
            <a:lvl1pPr marL="0" indent="0" algn="l">
              <a:buNone/>
              <a:defRPr sz="2000" b="1">
                <a:solidFill>
                  <a:srgbClr val="CCCCCC"/>
                </a:solidFill>
                <a:latin typeface="Proxima Nova Rg" panose="02000506030000020004" pitchFamily="50" charset="0"/>
              </a:defRPr>
            </a:lvl1pPr>
          </a:lstStyle>
          <a:p>
            <a:pPr lvl="0"/>
            <a:r>
              <a:rPr lang="en-IN" dirty="0"/>
              <a:t>04</a:t>
            </a:r>
          </a:p>
        </p:txBody>
      </p:sp>
      <p:sp>
        <p:nvSpPr>
          <p:cNvPr id="92" name="Text Placeholder 8">
            <a:extLst>
              <a:ext uri="{FF2B5EF4-FFF2-40B4-BE49-F238E27FC236}">
                <a16:creationId xmlns:a16="http://schemas.microsoft.com/office/drawing/2014/main" id="{5B29D73F-4CCA-4783-8947-96309D788353}"/>
              </a:ext>
            </a:extLst>
          </p:cNvPr>
          <p:cNvSpPr>
            <a:spLocks noGrp="1"/>
          </p:cNvSpPr>
          <p:nvPr>
            <p:ph type="body" sz="quarter" idx="23" hasCustomPrompt="1"/>
          </p:nvPr>
        </p:nvSpPr>
        <p:spPr>
          <a:xfrm>
            <a:off x="5326899" y="2056441"/>
            <a:ext cx="1324840" cy="165886"/>
          </a:xfrm>
          <a:prstGeom prst="rect">
            <a:avLst/>
          </a:prstGeom>
        </p:spPr>
        <p:txBody>
          <a:bodyPr anchor="ctr"/>
          <a:lstStyle>
            <a:lvl1pPr marL="0" indent="0" algn="l">
              <a:buNone/>
              <a:defRPr sz="1100" b="1">
                <a:solidFill>
                  <a:srgbClr val="CCCCCC"/>
                </a:solidFill>
                <a:latin typeface="Proxima Nova Rg" panose="02000506030000020004" pitchFamily="50" charset="0"/>
              </a:defRPr>
            </a:lvl1pPr>
          </a:lstStyle>
          <a:p>
            <a:pPr lvl="0"/>
            <a:r>
              <a:rPr lang="en-IN" dirty="0"/>
              <a:t>Click to add text</a:t>
            </a:r>
          </a:p>
        </p:txBody>
      </p:sp>
      <p:sp>
        <p:nvSpPr>
          <p:cNvPr id="93" name="Text Placeholder 8">
            <a:extLst>
              <a:ext uri="{FF2B5EF4-FFF2-40B4-BE49-F238E27FC236}">
                <a16:creationId xmlns:a16="http://schemas.microsoft.com/office/drawing/2014/main" id="{19DFB435-36AD-4A25-AA45-C372BF19E392}"/>
              </a:ext>
            </a:extLst>
          </p:cNvPr>
          <p:cNvSpPr>
            <a:spLocks noGrp="1"/>
          </p:cNvSpPr>
          <p:nvPr>
            <p:ph type="body" sz="quarter" idx="24" hasCustomPrompt="1"/>
          </p:nvPr>
        </p:nvSpPr>
        <p:spPr>
          <a:xfrm>
            <a:off x="5326899"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4" name="Text Placeholder 8">
            <a:extLst>
              <a:ext uri="{FF2B5EF4-FFF2-40B4-BE49-F238E27FC236}">
                <a16:creationId xmlns:a16="http://schemas.microsoft.com/office/drawing/2014/main" id="{661C36B0-6047-47A0-8876-EF95BD82A5C8}"/>
              </a:ext>
            </a:extLst>
          </p:cNvPr>
          <p:cNvSpPr>
            <a:spLocks noGrp="1"/>
          </p:cNvSpPr>
          <p:nvPr>
            <p:ph type="body" sz="quarter" idx="25" hasCustomPrompt="1"/>
          </p:nvPr>
        </p:nvSpPr>
        <p:spPr>
          <a:xfrm>
            <a:off x="6735161"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05</a:t>
            </a:r>
          </a:p>
        </p:txBody>
      </p:sp>
      <p:sp>
        <p:nvSpPr>
          <p:cNvPr id="109" name="Text Placeholder 8">
            <a:extLst>
              <a:ext uri="{FF2B5EF4-FFF2-40B4-BE49-F238E27FC236}">
                <a16:creationId xmlns:a16="http://schemas.microsoft.com/office/drawing/2014/main" id="{BAFF9636-D984-4BBC-929B-16568F631880}"/>
              </a:ext>
            </a:extLst>
          </p:cNvPr>
          <p:cNvSpPr>
            <a:spLocks noGrp="1"/>
          </p:cNvSpPr>
          <p:nvPr>
            <p:ph type="body" sz="quarter" idx="26" hasCustomPrompt="1"/>
          </p:nvPr>
        </p:nvSpPr>
        <p:spPr>
          <a:xfrm>
            <a:off x="6735161"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110" name="Text Placeholder 8">
            <a:extLst>
              <a:ext uri="{FF2B5EF4-FFF2-40B4-BE49-F238E27FC236}">
                <a16:creationId xmlns:a16="http://schemas.microsoft.com/office/drawing/2014/main" id="{24C3FEFD-8CEA-49B4-B49A-8D40D3B5FEAF}"/>
              </a:ext>
            </a:extLst>
          </p:cNvPr>
          <p:cNvSpPr>
            <a:spLocks noGrp="1"/>
          </p:cNvSpPr>
          <p:nvPr>
            <p:ph type="body" sz="quarter" idx="27" hasCustomPrompt="1"/>
          </p:nvPr>
        </p:nvSpPr>
        <p:spPr>
          <a:xfrm>
            <a:off x="6735161"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111" name="Text Placeholder 8">
            <a:extLst>
              <a:ext uri="{FF2B5EF4-FFF2-40B4-BE49-F238E27FC236}">
                <a16:creationId xmlns:a16="http://schemas.microsoft.com/office/drawing/2014/main" id="{056294BB-42A3-47CE-B08C-3985AFA1252A}"/>
              </a:ext>
            </a:extLst>
          </p:cNvPr>
          <p:cNvSpPr>
            <a:spLocks noGrp="1"/>
          </p:cNvSpPr>
          <p:nvPr>
            <p:ph type="body" sz="quarter" idx="28" hasCustomPrompt="1"/>
          </p:nvPr>
        </p:nvSpPr>
        <p:spPr>
          <a:xfrm>
            <a:off x="904066" y="3531649"/>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1</a:t>
            </a:r>
          </a:p>
        </p:txBody>
      </p:sp>
      <p:sp>
        <p:nvSpPr>
          <p:cNvPr id="114" name="Text Placeholder 8">
            <a:extLst>
              <a:ext uri="{FF2B5EF4-FFF2-40B4-BE49-F238E27FC236}">
                <a16:creationId xmlns:a16="http://schemas.microsoft.com/office/drawing/2014/main" id="{4CA25EE7-3AA6-4CF1-9AC9-97DE5CE0BE91}"/>
              </a:ext>
            </a:extLst>
          </p:cNvPr>
          <p:cNvSpPr>
            <a:spLocks noGrp="1"/>
          </p:cNvSpPr>
          <p:nvPr>
            <p:ph type="body" sz="quarter" idx="29" hasCustomPrompt="1"/>
          </p:nvPr>
        </p:nvSpPr>
        <p:spPr>
          <a:xfrm>
            <a:off x="2352802" y="3531649"/>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2</a:t>
            </a:r>
          </a:p>
        </p:txBody>
      </p:sp>
      <p:sp>
        <p:nvSpPr>
          <p:cNvPr id="115" name="Text Placeholder 8">
            <a:extLst>
              <a:ext uri="{FF2B5EF4-FFF2-40B4-BE49-F238E27FC236}">
                <a16:creationId xmlns:a16="http://schemas.microsoft.com/office/drawing/2014/main" id="{9B86D469-ABD0-4367-A92C-FB891117796A}"/>
              </a:ext>
            </a:extLst>
          </p:cNvPr>
          <p:cNvSpPr>
            <a:spLocks noGrp="1"/>
          </p:cNvSpPr>
          <p:nvPr>
            <p:ph type="body" sz="quarter" idx="30" hasCustomPrompt="1"/>
          </p:nvPr>
        </p:nvSpPr>
        <p:spPr>
          <a:xfrm>
            <a:off x="3829621" y="3531648"/>
            <a:ext cx="1352923" cy="349771"/>
          </a:xfrm>
          <a:prstGeom prst="rect">
            <a:avLst/>
          </a:prstGeom>
        </p:spPr>
        <p:txBody>
          <a:bodyPr anchor="ctr"/>
          <a:lstStyle>
            <a:lvl1pPr marL="0" indent="0" algn="l">
              <a:buNone/>
              <a:defRPr sz="1600" b="1">
                <a:solidFill>
                  <a:schemeClr val="tx1"/>
                </a:solidFill>
                <a:latin typeface="Proxima Nova Rg" panose="02000506030000020004" pitchFamily="50" charset="0"/>
              </a:defRPr>
            </a:lvl1pPr>
          </a:lstStyle>
          <a:p>
            <a:pPr lvl="0"/>
            <a:r>
              <a:rPr lang="en-IN" dirty="0"/>
              <a:t>Category 3</a:t>
            </a:r>
          </a:p>
        </p:txBody>
      </p:sp>
      <p:sp>
        <p:nvSpPr>
          <p:cNvPr id="116" name="Text Placeholder 8">
            <a:extLst>
              <a:ext uri="{FF2B5EF4-FFF2-40B4-BE49-F238E27FC236}">
                <a16:creationId xmlns:a16="http://schemas.microsoft.com/office/drawing/2014/main" id="{6C5EB094-EBF1-4B80-AAE7-EDAC4824FE14}"/>
              </a:ext>
            </a:extLst>
          </p:cNvPr>
          <p:cNvSpPr>
            <a:spLocks noGrp="1"/>
          </p:cNvSpPr>
          <p:nvPr>
            <p:ph type="body" sz="quarter" idx="31" hasCustomPrompt="1"/>
          </p:nvPr>
        </p:nvSpPr>
        <p:spPr>
          <a:xfrm>
            <a:off x="5306440" y="3531648"/>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4</a:t>
            </a:r>
          </a:p>
        </p:txBody>
      </p:sp>
      <p:sp>
        <p:nvSpPr>
          <p:cNvPr id="118" name="Text Placeholder 8">
            <a:extLst>
              <a:ext uri="{FF2B5EF4-FFF2-40B4-BE49-F238E27FC236}">
                <a16:creationId xmlns:a16="http://schemas.microsoft.com/office/drawing/2014/main" id="{045CF520-5B24-4C21-BD9C-5EFEB7427B69}"/>
              </a:ext>
            </a:extLst>
          </p:cNvPr>
          <p:cNvSpPr>
            <a:spLocks noGrp="1"/>
          </p:cNvSpPr>
          <p:nvPr>
            <p:ph type="body" sz="quarter" idx="32" hasCustomPrompt="1"/>
          </p:nvPr>
        </p:nvSpPr>
        <p:spPr>
          <a:xfrm>
            <a:off x="6755176" y="3531647"/>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5</a:t>
            </a:r>
          </a:p>
        </p:txBody>
      </p:sp>
      <p:pic>
        <p:nvPicPr>
          <p:cNvPr id="28" name="Picture 27">
            <a:extLst>
              <a:ext uri="{FF2B5EF4-FFF2-40B4-BE49-F238E27FC236}">
                <a16:creationId xmlns:a16="http://schemas.microsoft.com/office/drawing/2014/main" id="{55483582-940A-481A-933F-C6D131CC96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33" name="Rectangle 32">
            <a:extLst>
              <a:ext uri="{FF2B5EF4-FFF2-40B4-BE49-F238E27FC236}">
                <a16:creationId xmlns:a16="http://schemas.microsoft.com/office/drawing/2014/main" id="{A8785690-927D-F34A-BDC7-9FECF1717AF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Title 11">
            <a:extLst>
              <a:ext uri="{FF2B5EF4-FFF2-40B4-BE49-F238E27FC236}">
                <a16:creationId xmlns:a16="http://schemas.microsoft.com/office/drawing/2014/main" id="{67D95071-51BE-2A41-BDB5-586B180A9F80}"/>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6" name="Picture 35">
            <a:extLst>
              <a:ext uri="{FF2B5EF4-FFF2-40B4-BE49-F238E27FC236}">
                <a16:creationId xmlns:a16="http://schemas.microsoft.com/office/drawing/2014/main" id="{B047B829-C5EF-1B46-B43C-4658802D36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02059075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Doughnut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4A60580-2B70-6940-B3F0-E4F8AB7AA3B6}" type="datetime1">
              <a:rPr lang="en-IN" smtClean="0"/>
              <a:t>16-07-2020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5" name="Rectangle 4">
            <a:extLst>
              <a:ext uri="{FF2B5EF4-FFF2-40B4-BE49-F238E27FC236}">
                <a16:creationId xmlns:a16="http://schemas.microsoft.com/office/drawing/2014/main" id="{DB19EC69-1D9D-0B4C-9AE4-2C8D95B645C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9" name="Title 11">
            <a:extLst>
              <a:ext uri="{FF2B5EF4-FFF2-40B4-BE49-F238E27FC236}">
                <a16:creationId xmlns:a16="http://schemas.microsoft.com/office/drawing/2014/main" id="{6AC7079D-55CD-5547-A1B7-6E231289DE3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0" name="Picture 9">
            <a:extLst>
              <a:ext uri="{FF2B5EF4-FFF2-40B4-BE49-F238E27FC236}">
                <a16:creationId xmlns:a16="http://schemas.microsoft.com/office/drawing/2014/main" id="{4D74D05A-508B-324C-B8C7-0C05F391BF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93320323"/>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Line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FB0970A-5D49-E646-889A-E8EA6023EA9A}" type="datetime1">
              <a:rPr lang="en-IN" smtClean="0"/>
              <a:t>16-07-2020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5" name="Rectangle 14">
            <a:extLst>
              <a:ext uri="{FF2B5EF4-FFF2-40B4-BE49-F238E27FC236}">
                <a16:creationId xmlns:a16="http://schemas.microsoft.com/office/drawing/2014/main" id="{693C855C-51F1-4950-8B74-92750036E153}"/>
              </a:ext>
            </a:extLst>
          </p:cNvPr>
          <p:cNvSpPr/>
          <p:nvPr/>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44" name="Chart 43">
            <a:extLst>
              <a:ext uri="{FF2B5EF4-FFF2-40B4-BE49-F238E27FC236}">
                <a16:creationId xmlns:a16="http://schemas.microsoft.com/office/drawing/2014/main" id="{FF7848F2-CD09-4AEB-9574-52DC26DB959E}"/>
              </a:ext>
            </a:extLst>
          </p:cNvPr>
          <p:cNvGraphicFramePr/>
          <p:nvPr>
            <p:extLst>
              <p:ext uri="{D42A27DB-BD31-4B8C-83A1-F6EECF244321}">
                <p14:modId xmlns:p14="http://schemas.microsoft.com/office/powerpoint/2010/main" val="3094743474"/>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5" name="Chart 44">
            <a:extLst>
              <a:ext uri="{FF2B5EF4-FFF2-40B4-BE49-F238E27FC236}">
                <a16:creationId xmlns:a16="http://schemas.microsoft.com/office/drawing/2014/main" id="{1900AEB5-08DE-4ACC-BEF3-0AF9CF5140F3}"/>
              </a:ext>
            </a:extLst>
          </p:cNvPr>
          <p:cNvGraphicFramePr/>
          <p:nvPr>
            <p:extLst>
              <p:ext uri="{D42A27DB-BD31-4B8C-83A1-F6EECF244321}">
                <p14:modId xmlns:p14="http://schemas.microsoft.com/office/powerpoint/2010/main" val="1969650563"/>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 Placeholder 8">
            <a:extLst>
              <a:ext uri="{FF2B5EF4-FFF2-40B4-BE49-F238E27FC236}">
                <a16:creationId xmlns:a16="http://schemas.microsoft.com/office/drawing/2014/main" id="{9696B8C1-96A7-4499-9EA2-0124BE804574}"/>
              </a:ext>
            </a:extLst>
          </p:cNvPr>
          <p:cNvSpPr>
            <a:spLocks noGrp="1"/>
          </p:cNvSpPr>
          <p:nvPr>
            <p:ph type="body" sz="quarter" idx="15" hasCustomPrompt="1"/>
          </p:nvPr>
        </p:nvSpPr>
        <p:spPr>
          <a:xfrm>
            <a:off x="630238" y="1600199"/>
            <a:ext cx="3182128" cy="3006726"/>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24" name="Text Placeholder 8">
            <a:extLst>
              <a:ext uri="{FF2B5EF4-FFF2-40B4-BE49-F238E27FC236}">
                <a16:creationId xmlns:a16="http://schemas.microsoft.com/office/drawing/2014/main" id="{44A204BF-7B3D-4BAD-8452-C75017088761}"/>
              </a:ext>
            </a:extLst>
          </p:cNvPr>
          <p:cNvSpPr>
            <a:spLocks noGrp="1"/>
          </p:cNvSpPr>
          <p:nvPr>
            <p:ph type="body" sz="quarter" idx="16" hasCustomPrompt="1"/>
          </p:nvPr>
        </p:nvSpPr>
        <p:spPr>
          <a:xfrm>
            <a:off x="5306779" y="3059187"/>
            <a:ext cx="671653" cy="350785"/>
          </a:xfrm>
          <a:prstGeom prst="rect">
            <a:avLst/>
          </a:prstGeom>
        </p:spPr>
        <p:txBody>
          <a:bodyPr anchor="t"/>
          <a:lstStyle>
            <a:lvl1pPr marL="0" indent="0" algn="l">
              <a:buNone/>
              <a:defRPr sz="2000" b="1">
                <a:solidFill>
                  <a:srgbClr val="F6303E"/>
                </a:solidFill>
                <a:latin typeface="Proxima Nova Rg" panose="02000506030000020004" pitchFamily="50" charset="0"/>
              </a:defRPr>
            </a:lvl1pPr>
          </a:lstStyle>
          <a:p>
            <a:pPr lvl="0"/>
            <a:r>
              <a:rPr lang="en-IN" dirty="0"/>
              <a:t>text</a:t>
            </a:r>
          </a:p>
        </p:txBody>
      </p:sp>
      <p:sp>
        <p:nvSpPr>
          <p:cNvPr id="25" name="Text Placeholder 8">
            <a:extLst>
              <a:ext uri="{FF2B5EF4-FFF2-40B4-BE49-F238E27FC236}">
                <a16:creationId xmlns:a16="http://schemas.microsoft.com/office/drawing/2014/main" id="{228FD4BC-869C-4228-9650-35487227AA04}"/>
              </a:ext>
            </a:extLst>
          </p:cNvPr>
          <p:cNvSpPr>
            <a:spLocks noGrp="1"/>
          </p:cNvSpPr>
          <p:nvPr>
            <p:ph type="body" sz="quarter" idx="17" hasCustomPrompt="1"/>
          </p:nvPr>
        </p:nvSpPr>
        <p:spPr>
          <a:xfrm>
            <a:off x="6894111" y="3052728"/>
            <a:ext cx="671653" cy="325087"/>
          </a:xfrm>
          <a:prstGeom prst="rect">
            <a:avLst/>
          </a:prstGeom>
        </p:spPr>
        <p:txBody>
          <a:bodyPr anchor="t"/>
          <a:lstStyle>
            <a:lvl1pPr marL="0" indent="0" algn="l">
              <a:buNone/>
              <a:defRPr sz="2000" b="1">
                <a:solidFill>
                  <a:srgbClr val="CCCCCC"/>
                </a:solidFill>
                <a:latin typeface="Proxima Nova Rg" panose="02000506030000020004" pitchFamily="50" charset="0"/>
              </a:defRPr>
            </a:lvl1pPr>
          </a:lstStyle>
          <a:p>
            <a:pPr lvl="0"/>
            <a:r>
              <a:rPr lang="en-IN" dirty="0"/>
              <a:t>text</a:t>
            </a:r>
          </a:p>
        </p:txBody>
      </p:sp>
      <p:sp>
        <p:nvSpPr>
          <p:cNvPr id="27" name="Text Placeholder 8">
            <a:extLst>
              <a:ext uri="{FF2B5EF4-FFF2-40B4-BE49-F238E27FC236}">
                <a16:creationId xmlns:a16="http://schemas.microsoft.com/office/drawing/2014/main" id="{DAD07786-00E2-42E3-B1C2-67206A010E5F}"/>
              </a:ext>
            </a:extLst>
          </p:cNvPr>
          <p:cNvSpPr>
            <a:spLocks noGrp="1"/>
          </p:cNvSpPr>
          <p:nvPr>
            <p:ph type="body" sz="quarter" idx="18" hasCustomPrompt="1"/>
          </p:nvPr>
        </p:nvSpPr>
        <p:spPr>
          <a:xfrm>
            <a:off x="5306778"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29" name="Text Placeholder 8">
            <a:extLst>
              <a:ext uri="{FF2B5EF4-FFF2-40B4-BE49-F238E27FC236}">
                <a16:creationId xmlns:a16="http://schemas.microsoft.com/office/drawing/2014/main" id="{945F5F89-A906-431D-9648-FC1275655092}"/>
              </a:ext>
            </a:extLst>
          </p:cNvPr>
          <p:cNvSpPr>
            <a:spLocks noGrp="1"/>
          </p:cNvSpPr>
          <p:nvPr>
            <p:ph type="body" sz="quarter" idx="19" hasCustomPrompt="1"/>
          </p:nvPr>
        </p:nvSpPr>
        <p:spPr>
          <a:xfrm>
            <a:off x="5299344" y="3813792"/>
            <a:ext cx="1077979" cy="799143"/>
          </a:xfrm>
          <a:prstGeom prst="rect">
            <a:avLst/>
          </a:prstGeom>
        </p:spPr>
        <p:txBody>
          <a:bodyPr anchor="t"/>
          <a:lstStyle>
            <a:lvl1pPr marL="0" indent="0" algn="l">
              <a:buNone/>
              <a:defRPr lang="en-IN" sz="1050" b="0" kern="1200" dirty="0">
                <a:solidFill>
                  <a:schemeClr val="tx1"/>
                </a:solidFill>
                <a:latin typeface="Proxima Nova Rg" panose="02000506030000020004" pitchFamily="50" charset="0"/>
                <a:ea typeface="+mn-ea"/>
                <a:cs typeface="+mn-cs"/>
              </a:defRPr>
            </a:lvl1pPr>
          </a:lstStyle>
          <a:p>
            <a:pPr lvl="0"/>
            <a:r>
              <a:rPr lang="en-IN" dirty="0"/>
              <a:t>text</a:t>
            </a:r>
          </a:p>
        </p:txBody>
      </p:sp>
      <p:sp>
        <p:nvSpPr>
          <p:cNvPr id="30" name="Text Placeholder 8">
            <a:extLst>
              <a:ext uri="{FF2B5EF4-FFF2-40B4-BE49-F238E27FC236}">
                <a16:creationId xmlns:a16="http://schemas.microsoft.com/office/drawing/2014/main" id="{79D2914B-8781-42FD-AA7E-737FB7171171}"/>
              </a:ext>
            </a:extLst>
          </p:cNvPr>
          <p:cNvSpPr>
            <a:spLocks noGrp="1"/>
          </p:cNvSpPr>
          <p:nvPr>
            <p:ph type="body" sz="quarter" idx="20" hasCustomPrompt="1"/>
          </p:nvPr>
        </p:nvSpPr>
        <p:spPr>
          <a:xfrm>
            <a:off x="6890089"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31" name="Text Placeholder 8">
            <a:extLst>
              <a:ext uri="{FF2B5EF4-FFF2-40B4-BE49-F238E27FC236}">
                <a16:creationId xmlns:a16="http://schemas.microsoft.com/office/drawing/2014/main" id="{05F26D4A-BDA5-4C23-811C-C2F526CD3E98}"/>
              </a:ext>
            </a:extLst>
          </p:cNvPr>
          <p:cNvSpPr>
            <a:spLocks noGrp="1"/>
          </p:cNvSpPr>
          <p:nvPr>
            <p:ph type="body" sz="quarter" idx="21" hasCustomPrompt="1"/>
          </p:nvPr>
        </p:nvSpPr>
        <p:spPr>
          <a:xfrm>
            <a:off x="6882655" y="3813792"/>
            <a:ext cx="1077979" cy="799143"/>
          </a:xfrm>
          <a:prstGeom prst="rect">
            <a:avLst/>
          </a:prstGeom>
        </p:spPr>
        <p:txBody>
          <a:bodyPr anchor="t"/>
          <a:lstStyle>
            <a:lvl1pPr marL="0" indent="0" algn="l">
              <a:buNone/>
              <a:defRPr sz="1050" b="0">
                <a:solidFill>
                  <a:schemeClr val="tx1"/>
                </a:solidFill>
                <a:latin typeface="Proxima Nova Rg" panose="02000506030000020004" pitchFamily="50" charset="0"/>
              </a:defRPr>
            </a:lvl1pPr>
          </a:lstStyle>
          <a:p>
            <a:pPr lvl="0"/>
            <a:r>
              <a:rPr lang="en-IN" dirty="0"/>
              <a:t>text</a:t>
            </a:r>
          </a:p>
        </p:txBody>
      </p:sp>
      <p:sp>
        <p:nvSpPr>
          <p:cNvPr id="3" name="Chart Placeholder 2"/>
          <p:cNvSpPr>
            <a:spLocks noGrp="1"/>
          </p:cNvSpPr>
          <p:nvPr>
            <p:ph type="chart" sz="quarter" idx="22" hasCustomPrompt="1"/>
          </p:nvPr>
        </p:nvSpPr>
        <p:spPr>
          <a:xfrm>
            <a:off x="5295900" y="1600200"/>
            <a:ext cx="3225800" cy="1333500"/>
          </a:xfrm>
          <a:prstGeom prst="rect">
            <a:avLst/>
          </a:prstGeom>
        </p:spPr>
        <p:txBody>
          <a:bodyPr/>
          <a:lstStyle>
            <a:lvl1pPr marL="0" indent="0">
              <a:buNone/>
              <a:defRPr sz="900" baseline="0">
                <a:latin typeface="Proxima Nova Rg" pitchFamily="50" charset="0"/>
              </a:defRPr>
            </a:lvl1pPr>
          </a:lstStyle>
          <a:p>
            <a:r>
              <a:rPr lang="en-IN" dirty="0"/>
              <a:t>Click to add chart</a:t>
            </a:r>
          </a:p>
        </p:txBody>
      </p:sp>
      <p:sp>
        <p:nvSpPr>
          <p:cNvPr id="17" name="Rectangle 16">
            <a:extLst>
              <a:ext uri="{FF2B5EF4-FFF2-40B4-BE49-F238E27FC236}">
                <a16:creationId xmlns:a16="http://schemas.microsoft.com/office/drawing/2014/main" id="{693C855C-51F1-4950-8B74-92750036E153}"/>
              </a:ext>
            </a:extLst>
          </p:cNvPr>
          <p:cNvSpPr/>
          <p:nvPr userDrawn="1"/>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18" name="Chart 17">
            <a:extLst>
              <a:ext uri="{FF2B5EF4-FFF2-40B4-BE49-F238E27FC236}">
                <a16:creationId xmlns:a16="http://schemas.microsoft.com/office/drawing/2014/main" id="{FF7848F2-CD09-4AEB-9574-52DC26DB959E}"/>
              </a:ext>
            </a:extLst>
          </p:cNvPr>
          <p:cNvGraphicFramePr/>
          <p:nvPr userDrawn="1">
            <p:extLst>
              <p:ext uri="{D42A27DB-BD31-4B8C-83A1-F6EECF244321}">
                <p14:modId xmlns:p14="http://schemas.microsoft.com/office/powerpoint/2010/main" val="289252790"/>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1900AEB5-08DE-4ACC-BEF3-0AF9CF5140F3}"/>
              </a:ext>
            </a:extLst>
          </p:cNvPr>
          <p:cNvGraphicFramePr/>
          <p:nvPr userDrawn="1">
            <p:extLst>
              <p:ext uri="{D42A27DB-BD31-4B8C-83A1-F6EECF244321}">
                <p14:modId xmlns:p14="http://schemas.microsoft.com/office/powerpoint/2010/main" val="816527579"/>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5"/>
          </a:graphicData>
        </a:graphic>
      </p:graphicFrame>
      <p:sp>
        <p:nvSpPr>
          <p:cNvPr id="20" name="Rectangle 19">
            <a:extLst>
              <a:ext uri="{FF2B5EF4-FFF2-40B4-BE49-F238E27FC236}">
                <a16:creationId xmlns:a16="http://schemas.microsoft.com/office/drawing/2014/main" id="{83685A8D-9C1D-8F4D-B517-50A6ADFE2DC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Title 11">
            <a:extLst>
              <a:ext uri="{FF2B5EF4-FFF2-40B4-BE49-F238E27FC236}">
                <a16:creationId xmlns:a16="http://schemas.microsoft.com/office/drawing/2014/main" id="{6AD9A0F9-9A66-7648-8968-789E2E9F90E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6" name="Picture 25">
            <a:extLst>
              <a:ext uri="{FF2B5EF4-FFF2-40B4-BE49-F238E27FC236}">
                <a16:creationId xmlns:a16="http://schemas.microsoft.com/office/drawing/2014/main" id="{AED77A25-4444-4045-8D26-55D705A7641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38233423"/>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1008" userDrawn="1">
          <p15:clr>
            <a:srgbClr val="FBAE40"/>
          </p15:clr>
        </p15:guide>
        <p15:guide id="7" orient="horz" pos="2754" userDrawn="1">
          <p15:clr>
            <a:srgbClr val="FBAE40"/>
          </p15:clr>
        </p15:guide>
        <p15:guide id="8" pos="240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Doughnut Chart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0F6970B-5F9F-1C49-823B-784ECC0F8F74}" type="datetime1">
              <a:rPr lang="en-IN" smtClean="0"/>
              <a:t>16-07-2020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9" name="Chart 8">
            <a:extLst>
              <a:ext uri="{FF2B5EF4-FFF2-40B4-BE49-F238E27FC236}">
                <a16:creationId xmlns:a16="http://schemas.microsoft.com/office/drawing/2014/main" id="{DD9785AA-43BB-4A88-B6A0-503B710C742A}"/>
              </a:ext>
            </a:extLst>
          </p:cNvPr>
          <p:cNvGraphicFramePr/>
          <p:nvPr>
            <p:extLst>
              <p:ext uri="{D42A27DB-BD31-4B8C-83A1-F6EECF244321}">
                <p14:modId xmlns:p14="http://schemas.microsoft.com/office/powerpoint/2010/main" val="1072772305"/>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F71E640A-9A51-4244-ADA6-E0903F44DD4E}"/>
              </a:ext>
            </a:extLst>
          </p:cNvPr>
          <p:cNvGraphicFramePr/>
          <p:nvPr>
            <p:extLst>
              <p:ext uri="{D42A27DB-BD31-4B8C-83A1-F6EECF244321}">
                <p14:modId xmlns:p14="http://schemas.microsoft.com/office/powerpoint/2010/main" val="363773295"/>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65083BD8-C120-49E5-81AF-1F59A747EFD1}"/>
              </a:ext>
            </a:extLst>
          </p:cNvPr>
          <p:cNvGraphicFramePr/>
          <p:nvPr>
            <p:extLst>
              <p:ext uri="{D42A27DB-BD31-4B8C-83A1-F6EECF244321}">
                <p14:modId xmlns:p14="http://schemas.microsoft.com/office/powerpoint/2010/main" val="1208722481"/>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 Placeholder 8">
            <a:extLst>
              <a:ext uri="{FF2B5EF4-FFF2-40B4-BE49-F238E27FC236}">
                <a16:creationId xmlns:a16="http://schemas.microsoft.com/office/drawing/2014/main" id="{DFCEEA61-5F34-4275-BAE7-53833C871BEA}"/>
              </a:ext>
            </a:extLst>
          </p:cNvPr>
          <p:cNvSpPr>
            <a:spLocks noGrp="1"/>
          </p:cNvSpPr>
          <p:nvPr>
            <p:ph type="body" sz="quarter" idx="28" hasCustomPrompt="1"/>
          </p:nvPr>
        </p:nvSpPr>
        <p:spPr>
          <a:xfrm>
            <a:off x="2286696"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20" name="Text Placeholder 8">
            <a:extLst>
              <a:ext uri="{FF2B5EF4-FFF2-40B4-BE49-F238E27FC236}">
                <a16:creationId xmlns:a16="http://schemas.microsoft.com/office/drawing/2014/main" id="{529ABA7F-22CE-439E-837D-6A737783C53A}"/>
              </a:ext>
            </a:extLst>
          </p:cNvPr>
          <p:cNvSpPr>
            <a:spLocks noGrp="1"/>
          </p:cNvSpPr>
          <p:nvPr>
            <p:ph type="body" sz="quarter" idx="29" hasCustomPrompt="1"/>
          </p:nvPr>
        </p:nvSpPr>
        <p:spPr>
          <a:xfrm>
            <a:off x="2286696"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sp>
        <p:nvSpPr>
          <p:cNvPr id="12" name="Text Placeholder 8">
            <a:extLst>
              <a:ext uri="{FF2B5EF4-FFF2-40B4-BE49-F238E27FC236}">
                <a16:creationId xmlns:a16="http://schemas.microsoft.com/office/drawing/2014/main" id="{DFCEEA61-5F34-4275-BAE7-53833C871BEA}"/>
              </a:ext>
            </a:extLst>
          </p:cNvPr>
          <p:cNvSpPr>
            <a:spLocks noGrp="1"/>
          </p:cNvSpPr>
          <p:nvPr>
            <p:ph type="body" sz="quarter" idx="30" hasCustomPrompt="1"/>
          </p:nvPr>
        </p:nvSpPr>
        <p:spPr>
          <a:xfrm>
            <a:off x="4973335"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13" name="Text Placeholder 8">
            <a:extLst>
              <a:ext uri="{FF2B5EF4-FFF2-40B4-BE49-F238E27FC236}">
                <a16:creationId xmlns:a16="http://schemas.microsoft.com/office/drawing/2014/main" id="{529ABA7F-22CE-439E-837D-6A737783C53A}"/>
              </a:ext>
            </a:extLst>
          </p:cNvPr>
          <p:cNvSpPr>
            <a:spLocks noGrp="1"/>
          </p:cNvSpPr>
          <p:nvPr>
            <p:ph type="body" sz="quarter" idx="31" hasCustomPrompt="1"/>
          </p:nvPr>
        </p:nvSpPr>
        <p:spPr>
          <a:xfrm>
            <a:off x="4973335"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graphicFrame>
        <p:nvGraphicFramePr>
          <p:cNvPr id="16" name="Chart 15">
            <a:extLst>
              <a:ext uri="{FF2B5EF4-FFF2-40B4-BE49-F238E27FC236}">
                <a16:creationId xmlns:a16="http://schemas.microsoft.com/office/drawing/2014/main" id="{DD9785AA-43BB-4A88-B6A0-503B710C742A}"/>
              </a:ext>
            </a:extLst>
          </p:cNvPr>
          <p:cNvGraphicFramePr/>
          <p:nvPr userDrawn="1">
            <p:extLst>
              <p:ext uri="{D42A27DB-BD31-4B8C-83A1-F6EECF244321}">
                <p14:modId xmlns:p14="http://schemas.microsoft.com/office/powerpoint/2010/main" val="3949076987"/>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a:extLst>
              <a:ext uri="{FF2B5EF4-FFF2-40B4-BE49-F238E27FC236}">
                <a16:creationId xmlns:a16="http://schemas.microsoft.com/office/drawing/2014/main" id="{F71E640A-9A51-4244-ADA6-E0903F44DD4E}"/>
              </a:ext>
            </a:extLst>
          </p:cNvPr>
          <p:cNvGraphicFramePr/>
          <p:nvPr userDrawn="1">
            <p:extLst>
              <p:ext uri="{D42A27DB-BD31-4B8C-83A1-F6EECF244321}">
                <p14:modId xmlns:p14="http://schemas.microsoft.com/office/powerpoint/2010/main" val="668794113"/>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65083BD8-C120-49E5-81AF-1F59A747EFD1}"/>
              </a:ext>
            </a:extLst>
          </p:cNvPr>
          <p:cNvGraphicFramePr/>
          <p:nvPr userDrawn="1">
            <p:extLst>
              <p:ext uri="{D42A27DB-BD31-4B8C-83A1-F6EECF244321}">
                <p14:modId xmlns:p14="http://schemas.microsoft.com/office/powerpoint/2010/main" val="2772653777"/>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7"/>
          </a:graphicData>
        </a:graphic>
      </p:graphicFrame>
      <p:sp>
        <p:nvSpPr>
          <p:cNvPr id="21" name="Rectangle 20">
            <a:extLst>
              <a:ext uri="{FF2B5EF4-FFF2-40B4-BE49-F238E27FC236}">
                <a16:creationId xmlns:a16="http://schemas.microsoft.com/office/drawing/2014/main" id="{237ACA83-ED07-C54C-8AD7-6880B75591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Title 11">
            <a:extLst>
              <a:ext uri="{FF2B5EF4-FFF2-40B4-BE49-F238E27FC236}">
                <a16:creationId xmlns:a16="http://schemas.microsoft.com/office/drawing/2014/main" id="{F751A42D-8668-964A-9B5B-1F86921A290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4" name="Picture 23">
            <a:extLst>
              <a:ext uri="{FF2B5EF4-FFF2-40B4-BE49-F238E27FC236}">
                <a16:creationId xmlns:a16="http://schemas.microsoft.com/office/drawing/2014/main" id="{BB91CEFC-BBB3-CC4C-8613-E0BCF613C0B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46733500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Infogra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04CF2939-C6E8-734E-A964-0558AE677560}" type="datetime1">
              <a:rPr lang="en-IN" smtClean="0"/>
              <a:t>16-07-2020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29" name="Chart 28">
            <a:extLst>
              <a:ext uri="{FF2B5EF4-FFF2-40B4-BE49-F238E27FC236}">
                <a16:creationId xmlns:a16="http://schemas.microsoft.com/office/drawing/2014/main" id="{151C0A2B-4A57-46A4-8F98-07396B26767E}"/>
              </a:ext>
            </a:extLst>
          </p:cNvPr>
          <p:cNvGraphicFramePr/>
          <p:nvPr>
            <p:extLst>
              <p:ext uri="{D42A27DB-BD31-4B8C-83A1-F6EECF244321}">
                <p14:modId xmlns:p14="http://schemas.microsoft.com/office/powerpoint/2010/main" val="1034665507"/>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2"/>
          </a:graphicData>
        </a:graphic>
      </p:graphicFrame>
      <p:pic>
        <p:nvPicPr>
          <p:cNvPr id="22" name="Picture 21">
            <a:extLst>
              <a:ext uri="{FF2B5EF4-FFF2-40B4-BE49-F238E27FC236}">
                <a16:creationId xmlns:a16="http://schemas.microsoft.com/office/drawing/2014/main" id="{ED242560-BD01-4A68-8F4A-1D6199AC02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23" name="Text Placeholder 14">
            <a:extLst>
              <a:ext uri="{FF2B5EF4-FFF2-40B4-BE49-F238E27FC236}">
                <a16:creationId xmlns:a16="http://schemas.microsoft.com/office/drawing/2014/main" id="{852AD7FB-38A5-4D57-B3B1-E5169CAE3349}"/>
              </a:ext>
            </a:extLst>
          </p:cNvPr>
          <p:cNvSpPr>
            <a:spLocks noGrp="1"/>
          </p:cNvSpPr>
          <p:nvPr>
            <p:ph type="body" sz="quarter" idx="19" hasCustomPrompt="1"/>
          </p:nvPr>
        </p:nvSpPr>
        <p:spPr>
          <a:xfrm>
            <a:off x="1263041" y="2104600"/>
            <a:ext cx="830454" cy="292044"/>
          </a:xfrm>
          <a:prstGeom prst="rect">
            <a:avLst/>
          </a:prstGeom>
        </p:spPr>
        <p:txBody>
          <a:bodyP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4" name="Text Placeholder 14">
            <a:extLst>
              <a:ext uri="{FF2B5EF4-FFF2-40B4-BE49-F238E27FC236}">
                <a16:creationId xmlns:a16="http://schemas.microsoft.com/office/drawing/2014/main" id="{348F839D-FB4E-4960-A65B-872999505528}"/>
              </a:ext>
            </a:extLst>
          </p:cNvPr>
          <p:cNvSpPr>
            <a:spLocks noGrp="1"/>
          </p:cNvSpPr>
          <p:nvPr>
            <p:ph type="body" sz="quarter" idx="20" hasCustomPrompt="1"/>
          </p:nvPr>
        </p:nvSpPr>
        <p:spPr>
          <a:xfrm>
            <a:off x="2470356" y="3778988"/>
            <a:ext cx="784195" cy="305954"/>
          </a:xfrm>
          <a:prstGeom prst="rect">
            <a:avLst/>
          </a:prstGeom>
        </p:spPr>
        <p:txBody>
          <a:bodyPr>
            <a:noAutofit/>
          </a:bodyPr>
          <a:lstStyle>
            <a:lvl1pPr marL="0" indent="0" algn="ctr">
              <a:buNone/>
              <a:defRPr sz="1800" b="1" baseline="0">
                <a:solidFill>
                  <a:schemeClr val="tx1"/>
                </a:solidFill>
                <a:latin typeface="Proxima Nova Rg" pitchFamily="50" charset="0"/>
                <a:ea typeface="Roboto Cn" pitchFamily="2" charset="0"/>
              </a:defRPr>
            </a:lvl1pPr>
          </a:lstStyle>
          <a:p>
            <a:pPr lvl="0"/>
            <a:r>
              <a:rPr lang="en-IN" dirty="0"/>
              <a:t>TEXT</a:t>
            </a:r>
          </a:p>
        </p:txBody>
      </p:sp>
      <p:sp>
        <p:nvSpPr>
          <p:cNvPr id="25" name="Text Placeholder 14">
            <a:extLst>
              <a:ext uri="{FF2B5EF4-FFF2-40B4-BE49-F238E27FC236}">
                <a16:creationId xmlns:a16="http://schemas.microsoft.com/office/drawing/2014/main" id="{2DD7B434-5B12-41F0-86AB-4468D0C7F98F}"/>
              </a:ext>
            </a:extLst>
          </p:cNvPr>
          <p:cNvSpPr>
            <a:spLocks noGrp="1"/>
          </p:cNvSpPr>
          <p:nvPr>
            <p:ph type="body" sz="quarter" idx="21" hasCustomPrompt="1"/>
          </p:nvPr>
        </p:nvSpPr>
        <p:spPr>
          <a:xfrm>
            <a:off x="3530790" y="2108961"/>
            <a:ext cx="824532" cy="287683"/>
          </a:xfrm>
          <a:prstGeom prst="rect">
            <a:avLst/>
          </a:prstGeom>
        </p:spPr>
        <p:txBody>
          <a:bodyPr anchor="ct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6" name="Text Placeholder 14">
            <a:extLst>
              <a:ext uri="{FF2B5EF4-FFF2-40B4-BE49-F238E27FC236}">
                <a16:creationId xmlns:a16="http://schemas.microsoft.com/office/drawing/2014/main" id="{31A22206-E7E5-4EFE-AFBB-0C2EB10899D6}"/>
              </a:ext>
            </a:extLst>
          </p:cNvPr>
          <p:cNvSpPr>
            <a:spLocks noGrp="1"/>
          </p:cNvSpPr>
          <p:nvPr>
            <p:ph type="body" sz="quarter" idx="22" hasCustomPrompt="1"/>
          </p:nvPr>
        </p:nvSpPr>
        <p:spPr>
          <a:xfrm>
            <a:off x="4729642" y="3771033"/>
            <a:ext cx="745627"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7" name="Text Placeholder 14">
            <a:extLst>
              <a:ext uri="{FF2B5EF4-FFF2-40B4-BE49-F238E27FC236}">
                <a16:creationId xmlns:a16="http://schemas.microsoft.com/office/drawing/2014/main" id="{77257480-923C-4CD9-BB05-E50A696AE8BF}"/>
              </a:ext>
            </a:extLst>
          </p:cNvPr>
          <p:cNvSpPr>
            <a:spLocks noGrp="1"/>
          </p:cNvSpPr>
          <p:nvPr>
            <p:ph type="body" sz="quarter" idx="23" hasCustomPrompt="1"/>
          </p:nvPr>
        </p:nvSpPr>
        <p:spPr>
          <a:xfrm>
            <a:off x="5904099" y="2107682"/>
            <a:ext cx="758842" cy="292044"/>
          </a:xfrm>
          <a:prstGeom prst="rect">
            <a:avLst/>
          </a:prstGeom>
        </p:spPr>
        <p:txBody>
          <a:bodyPr anchor="ct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8" name="Text Placeholder 14">
            <a:extLst>
              <a:ext uri="{FF2B5EF4-FFF2-40B4-BE49-F238E27FC236}">
                <a16:creationId xmlns:a16="http://schemas.microsoft.com/office/drawing/2014/main" id="{CA10BF3A-FFE1-4B1C-9E2F-D8200CD851BD}"/>
              </a:ext>
            </a:extLst>
          </p:cNvPr>
          <p:cNvSpPr>
            <a:spLocks noGrp="1"/>
          </p:cNvSpPr>
          <p:nvPr>
            <p:ph type="body" sz="quarter" idx="24" hasCustomPrompt="1"/>
          </p:nvPr>
        </p:nvSpPr>
        <p:spPr>
          <a:xfrm>
            <a:off x="7023857" y="3762859"/>
            <a:ext cx="784195"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36" name="Text Placeholder 14">
            <a:extLst>
              <a:ext uri="{FF2B5EF4-FFF2-40B4-BE49-F238E27FC236}">
                <a16:creationId xmlns:a16="http://schemas.microsoft.com/office/drawing/2014/main" id="{65D04BA5-9D25-4BC9-A14D-CD4D55D18318}"/>
              </a:ext>
            </a:extLst>
          </p:cNvPr>
          <p:cNvSpPr>
            <a:spLocks noGrp="1"/>
          </p:cNvSpPr>
          <p:nvPr>
            <p:ph type="body" sz="quarter" idx="25" hasCustomPrompt="1"/>
          </p:nvPr>
        </p:nvSpPr>
        <p:spPr>
          <a:xfrm>
            <a:off x="2156171" y="1257995"/>
            <a:ext cx="1331623" cy="211628"/>
          </a:xfrm>
          <a:prstGeom prst="rect">
            <a:avLst/>
          </a:prstGeom>
        </p:spPr>
        <p:txBody>
          <a:bodyPr>
            <a:noAutofit/>
          </a:bodyPr>
          <a:lstStyle>
            <a:lvl1pPr marL="0" indent="0" algn="ctr">
              <a:buNone/>
              <a:defRPr sz="1200" b="1" baseline="0">
                <a:solidFill>
                  <a:schemeClr val="tx1"/>
                </a:solidFill>
                <a:latin typeface="Proxima Nova Rg" pitchFamily="50" charset="0"/>
                <a:ea typeface="Roboto Cn" pitchFamily="2" charset="0"/>
              </a:defRPr>
            </a:lvl1pPr>
          </a:lstStyle>
          <a:p>
            <a:pPr lvl="0"/>
            <a:r>
              <a:rPr lang="en-IN" dirty="0"/>
              <a:t>Click to add text</a:t>
            </a:r>
          </a:p>
        </p:txBody>
      </p:sp>
      <p:sp>
        <p:nvSpPr>
          <p:cNvPr id="37" name="Text Placeholder 14">
            <a:extLst>
              <a:ext uri="{FF2B5EF4-FFF2-40B4-BE49-F238E27FC236}">
                <a16:creationId xmlns:a16="http://schemas.microsoft.com/office/drawing/2014/main" id="{30F45AE8-F736-4167-8925-CE6F67654B2C}"/>
              </a:ext>
            </a:extLst>
          </p:cNvPr>
          <p:cNvSpPr>
            <a:spLocks noGrp="1"/>
          </p:cNvSpPr>
          <p:nvPr>
            <p:ph type="body" sz="quarter" idx="26" hasCustomPrompt="1"/>
          </p:nvPr>
        </p:nvSpPr>
        <p:spPr>
          <a:xfrm>
            <a:off x="2156171"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8" name="Text Placeholder 14">
            <a:extLst>
              <a:ext uri="{FF2B5EF4-FFF2-40B4-BE49-F238E27FC236}">
                <a16:creationId xmlns:a16="http://schemas.microsoft.com/office/drawing/2014/main" id="{EC27E74D-2BCC-4A9A-A32F-F01EBFE03285}"/>
              </a:ext>
            </a:extLst>
          </p:cNvPr>
          <p:cNvSpPr>
            <a:spLocks noGrp="1"/>
          </p:cNvSpPr>
          <p:nvPr>
            <p:ph type="body" sz="quarter" idx="27" hasCustomPrompt="1"/>
          </p:nvPr>
        </p:nvSpPr>
        <p:spPr>
          <a:xfrm>
            <a:off x="4513908"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39" name="Text Placeholder 14">
            <a:extLst>
              <a:ext uri="{FF2B5EF4-FFF2-40B4-BE49-F238E27FC236}">
                <a16:creationId xmlns:a16="http://schemas.microsoft.com/office/drawing/2014/main" id="{1A4D5531-1318-4AA6-B70D-65F82645BEFD}"/>
              </a:ext>
            </a:extLst>
          </p:cNvPr>
          <p:cNvSpPr>
            <a:spLocks noGrp="1"/>
          </p:cNvSpPr>
          <p:nvPr>
            <p:ph type="body" sz="quarter" idx="28" hasCustomPrompt="1"/>
          </p:nvPr>
        </p:nvSpPr>
        <p:spPr>
          <a:xfrm>
            <a:off x="4513908"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0" name="Text Placeholder 14">
            <a:extLst>
              <a:ext uri="{FF2B5EF4-FFF2-40B4-BE49-F238E27FC236}">
                <a16:creationId xmlns:a16="http://schemas.microsoft.com/office/drawing/2014/main" id="{1805FF35-5027-4FDF-AF10-EF6CCF50B439}"/>
              </a:ext>
            </a:extLst>
          </p:cNvPr>
          <p:cNvSpPr>
            <a:spLocks noGrp="1"/>
          </p:cNvSpPr>
          <p:nvPr>
            <p:ph type="body" sz="quarter" idx="29" hasCustomPrompt="1"/>
          </p:nvPr>
        </p:nvSpPr>
        <p:spPr>
          <a:xfrm>
            <a:off x="6720777"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1" name="Text Placeholder 14">
            <a:extLst>
              <a:ext uri="{FF2B5EF4-FFF2-40B4-BE49-F238E27FC236}">
                <a16:creationId xmlns:a16="http://schemas.microsoft.com/office/drawing/2014/main" id="{E910801B-EBF5-4A4F-8BE2-D487AB607B55}"/>
              </a:ext>
            </a:extLst>
          </p:cNvPr>
          <p:cNvSpPr>
            <a:spLocks noGrp="1"/>
          </p:cNvSpPr>
          <p:nvPr>
            <p:ph type="body" sz="quarter" idx="30" hasCustomPrompt="1"/>
          </p:nvPr>
        </p:nvSpPr>
        <p:spPr>
          <a:xfrm>
            <a:off x="6720777"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4" name="Text Placeholder 14">
            <a:extLst>
              <a:ext uri="{FF2B5EF4-FFF2-40B4-BE49-F238E27FC236}">
                <a16:creationId xmlns:a16="http://schemas.microsoft.com/office/drawing/2014/main" id="{6D96FACC-DEBD-4C30-9736-960EB66C8355}"/>
              </a:ext>
            </a:extLst>
          </p:cNvPr>
          <p:cNvSpPr>
            <a:spLocks noGrp="1"/>
          </p:cNvSpPr>
          <p:nvPr>
            <p:ph type="body" sz="quarter" idx="31" hasCustomPrompt="1"/>
          </p:nvPr>
        </p:nvSpPr>
        <p:spPr>
          <a:xfrm>
            <a:off x="995265" y="3791876"/>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45" name="Text Placeholder 14">
            <a:extLst>
              <a:ext uri="{FF2B5EF4-FFF2-40B4-BE49-F238E27FC236}">
                <a16:creationId xmlns:a16="http://schemas.microsoft.com/office/drawing/2014/main" id="{6F3ECD85-470B-477C-94B6-B520AC4C6AA3}"/>
              </a:ext>
            </a:extLst>
          </p:cNvPr>
          <p:cNvSpPr>
            <a:spLocks noGrp="1"/>
          </p:cNvSpPr>
          <p:nvPr>
            <p:ph type="body" sz="quarter" idx="32" hasCustomPrompt="1"/>
          </p:nvPr>
        </p:nvSpPr>
        <p:spPr>
          <a:xfrm>
            <a:off x="995265" y="4057543"/>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6" name="Text Placeholder 14">
            <a:extLst>
              <a:ext uri="{FF2B5EF4-FFF2-40B4-BE49-F238E27FC236}">
                <a16:creationId xmlns:a16="http://schemas.microsoft.com/office/drawing/2014/main" id="{64A7419A-F416-412D-AE36-10A69D330D42}"/>
              </a:ext>
            </a:extLst>
          </p:cNvPr>
          <p:cNvSpPr>
            <a:spLocks noGrp="1"/>
          </p:cNvSpPr>
          <p:nvPr>
            <p:ph type="body" sz="quarter" idx="33" hasCustomPrompt="1"/>
          </p:nvPr>
        </p:nvSpPr>
        <p:spPr>
          <a:xfrm>
            <a:off x="3326285" y="3779691"/>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7" name="Text Placeholder 14">
            <a:extLst>
              <a:ext uri="{FF2B5EF4-FFF2-40B4-BE49-F238E27FC236}">
                <a16:creationId xmlns:a16="http://schemas.microsoft.com/office/drawing/2014/main" id="{33026B9B-27A1-41CB-AF97-53526EA80173}"/>
              </a:ext>
            </a:extLst>
          </p:cNvPr>
          <p:cNvSpPr>
            <a:spLocks noGrp="1"/>
          </p:cNvSpPr>
          <p:nvPr>
            <p:ph type="body" sz="quarter" idx="34" hasCustomPrompt="1"/>
          </p:nvPr>
        </p:nvSpPr>
        <p:spPr>
          <a:xfrm>
            <a:off x="3326285" y="404535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9" name="Text Placeholder 14">
            <a:extLst>
              <a:ext uri="{FF2B5EF4-FFF2-40B4-BE49-F238E27FC236}">
                <a16:creationId xmlns:a16="http://schemas.microsoft.com/office/drawing/2014/main" id="{80179867-AF61-4DC2-8F65-16B14770AAFF}"/>
              </a:ext>
            </a:extLst>
          </p:cNvPr>
          <p:cNvSpPr>
            <a:spLocks noGrp="1"/>
          </p:cNvSpPr>
          <p:nvPr>
            <p:ph type="body" sz="quarter" idx="35" hasCustomPrompt="1"/>
          </p:nvPr>
        </p:nvSpPr>
        <p:spPr>
          <a:xfrm>
            <a:off x="5599996" y="3758972"/>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50" name="Text Placeholder 14">
            <a:extLst>
              <a:ext uri="{FF2B5EF4-FFF2-40B4-BE49-F238E27FC236}">
                <a16:creationId xmlns:a16="http://schemas.microsoft.com/office/drawing/2014/main" id="{FA3CC884-D7D8-4D5F-B644-ACED67C17550}"/>
              </a:ext>
            </a:extLst>
          </p:cNvPr>
          <p:cNvSpPr>
            <a:spLocks noGrp="1"/>
          </p:cNvSpPr>
          <p:nvPr>
            <p:ph type="body" sz="quarter" idx="36" hasCustomPrompt="1"/>
          </p:nvPr>
        </p:nvSpPr>
        <p:spPr>
          <a:xfrm>
            <a:off x="5599996" y="4024639"/>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graphicFrame>
        <p:nvGraphicFramePr>
          <p:cNvPr id="30" name="Chart 29">
            <a:extLst>
              <a:ext uri="{FF2B5EF4-FFF2-40B4-BE49-F238E27FC236}">
                <a16:creationId xmlns:a16="http://schemas.microsoft.com/office/drawing/2014/main" id="{151C0A2B-4A57-46A4-8F98-07396B26767E}"/>
              </a:ext>
            </a:extLst>
          </p:cNvPr>
          <p:cNvGraphicFramePr/>
          <p:nvPr userDrawn="1">
            <p:extLst>
              <p:ext uri="{D42A27DB-BD31-4B8C-83A1-F6EECF244321}">
                <p14:modId xmlns:p14="http://schemas.microsoft.com/office/powerpoint/2010/main" val="3970304331"/>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4"/>
          </a:graphicData>
        </a:graphic>
      </p:graphicFrame>
      <p:pic>
        <p:nvPicPr>
          <p:cNvPr id="31" name="Picture 30">
            <a:extLst>
              <a:ext uri="{FF2B5EF4-FFF2-40B4-BE49-F238E27FC236}">
                <a16:creationId xmlns:a16="http://schemas.microsoft.com/office/drawing/2014/main" id="{ED242560-BD01-4A68-8F4A-1D6199AC02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32" name="Rectangle 31">
            <a:extLst>
              <a:ext uri="{FF2B5EF4-FFF2-40B4-BE49-F238E27FC236}">
                <a16:creationId xmlns:a16="http://schemas.microsoft.com/office/drawing/2014/main" id="{4C72F021-DF5D-4842-A4F5-F4FCCC9ECC0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4" name="Title 11">
            <a:extLst>
              <a:ext uri="{FF2B5EF4-FFF2-40B4-BE49-F238E27FC236}">
                <a16:creationId xmlns:a16="http://schemas.microsoft.com/office/drawing/2014/main" id="{A6B6CAC2-7FD8-F443-AD79-FBF432563D3D}"/>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5" name="Picture 34">
            <a:extLst>
              <a:ext uri="{FF2B5EF4-FFF2-40B4-BE49-F238E27FC236}">
                <a16:creationId xmlns:a16="http://schemas.microsoft.com/office/drawing/2014/main" id="{619772B6-6B92-264B-9636-FFC4E620141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244352547"/>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Infographic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5E1E18D-3351-C242-BAA6-DD72A5C1D791}" type="datetime1">
              <a:rPr lang="en-IN" smtClean="0"/>
              <a:t>16-07-2020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22" name="Picture 2" descr="C:\Users\diyajoseph\Desktop\New folder (3)\Infographics-01-01.png">
            <a:extLst>
              <a:ext uri="{FF2B5EF4-FFF2-40B4-BE49-F238E27FC236}">
                <a16:creationId xmlns:a16="http://schemas.microsoft.com/office/drawing/2014/main" id="{FA03FD7A-A58C-479F-A538-2007908C3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184" y="1331625"/>
            <a:ext cx="3644856" cy="3644859"/>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 Placeholder 8">
            <a:extLst>
              <a:ext uri="{FF2B5EF4-FFF2-40B4-BE49-F238E27FC236}">
                <a16:creationId xmlns:a16="http://schemas.microsoft.com/office/drawing/2014/main" id="{08B6DFED-00C2-46D9-990A-B8235EC07F48}"/>
              </a:ext>
            </a:extLst>
          </p:cNvPr>
          <p:cNvSpPr>
            <a:spLocks noGrp="1"/>
          </p:cNvSpPr>
          <p:nvPr>
            <p:ph type="body" sz="quarter" idx="15" hasCustomPrompt="1"/>
          </p:nvPr>
        </p:nvSpPr>
        <p:spPr>
          <a:xfrm>
            <a:off x="630238" y="1347788"/>
            <a:ext cx="3182128" cy="2771775"/>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18" name="Text Placeholder 14">
            <a:extLst>
              <a:ext uri="{FF2B5EF4-FFF2-40B4-BE49-F238E27FC236}">
                <a16:creationId xmlns:a16="http://schemas.microsoft.com/office/drawing/2014/main" id="{419E86FD-334C-44F1-A086-354C94496C86}"/>
              </a:ext>
            </a:extLst>
          </p:cNvPr>
          <p:cNvSpPr>
            <a:spLocks noGrp="1"/>
          </p:cNvSpPr>
          <p:nvPr>
            <p:ph type="body" sz="quarter" idx="31" hasCustomPrompt="1"/>
          </p:nvPr>
        </p:nvSpPr>
        <p:spPr>
          <a:xfrm>
            <a:off x="6433953" y="1722104"/>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19" name="Text Placeholder 14">
            <a:extLst>
              <a:ext uri="{FF2B5EF4-FFF2-40B4-BE49-F238E27FC236}">
                <a16:creationId xmlns:a16="http://schemas.microsoft.com/office/drawing/2014/main" id="{B5960F0A-5695-442A-967D-0EE6BEE92833}"/>
              </a:ext>
            </a:extLst>
          </p:cNvPr>
          <p:cNvSpPr>
            <a:spLocks noGrp="1"/>
          </p:cNvSpPr>
          <p:nvPr>
            <p:ph type="body" sz="quarter" idx="32" hasCustomPrompt="1"/>
          </p:nvPr>
        </p:nvSpPr>
        <p:spPr>
          <a:xfrm>
            <a:off x="6433953" y="1987771"/>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21" name="Text Placeholder 14">
            <a:extLst>
              <a:ext uri="{FF2B5EF4-FFF2-40B4-BE49-F238E27FC236}">
                <a16:creationId xmlns:a16="http://schemas.microsoft.com/office/drawing/2014/main" id="{53825CE6-84FB-489D-A633-C98AF34A7D2E}"/>
              </a:ext>
            </a:extLst>
          </p:cNvPr>
          <p:cNvSpPr>
            <a:spLocks noGrp="1"/>
          </p:cNvSpPr>
          <p:nvPr>
            <p:ph type="body" sz="quarter" idx="33" hasCustomPrompt="1"/>
          </p:nvPr>
        </p:nvSpPr>
        <p:spPr>
          <a:xfrm>
            <a:off x="4628562" y="3026158"/>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28" name="Text Placeholder 14">
            <a:extLst>
              <a:ext uri="{FF2B5EF4-FFF2-40B4-BE49-F238E27FC236}">
                <a16:creationId xmlns:a16="http://schemas.microsoft.com/office/drawing/2014/main" id="{7FD9F0DE-E645-4CBE-A792-3CAF569EA7E5}"/>
              </a:ext>
            </a:extLst>
          </p:cNvPr>
          <p:cNvSpPr>
            <a:spLocks noGrp="1"/>
          </p:cNvSpPr>
          <p:nvPr>
            <p:ph type="body" sz="quarter" idx="34" hasCustomPrompt="1"/>
          </p:nvPr>
        </p:nvSpPr>
        <p:spPr>
          <a:xfrm>
            <a:off x="7003447" y="2783735"/>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0" name="Text Placeholder 14">
            <a:extLst>
              <a:ext uri="{FF2B5EF4-FFF2-40B4-BE49-F238E27FC236}">
                <a16:creationId xmlns:a16="http://schemas.microsoft.com/office/drawing/2014/main" id="{D3DAC3A5-6DED-4E2A-87C5-70094F7872F1}"/>
              </a:ext>
            </a:extLst>
          </p:cNvPr>
          <p:cNvSpPr>
            <a:spLocks noGrp="1"/>
          </p:cNvSpPr>
          <p:nvPr>
            <p:ph type="body" sz="quarter" idx="35" hasCustomPrompt="1"/>
          </p:nvPr>
        </p:nvSpPr>
        <p:spPr>
          <a:xfrm>
            <a:off x="7009593" y="3303767"/>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1" name="Text Placeholder 14">
            <a:extLst>
              <a:ext uri="{FF2B5EF4-FFF2-40B4-BE49-F238E27FC236}">
                <a16:creationId xmlns:a16="http://schemas.microsoft.com/office/drawing/2014/main" id="{7594BC44-752A-468E-89CF-9CF1C82663DD}"/>
              </a:ext>
            </a:extLst>
          </p:cNvPr>
          <p:cNvSpPr>
            <a:spLocks noGrp="1"/>
          </p:cNvSpPr>
          <p:nvPr>
            <p:ph type="body" sz="quarter" idx="36" hasCustomPrompt="1"/>
          </p:nvPr>
        </p:nvSpPr>
        <p:spPr>
          <a:xfrm>
            <a:off x="7009593" y="3569434"/>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2" name="Text Placeholder 14">
            <a:extLst>
              <a:ext uri="{FF2B5EF4-FFF2-40B4-BE49-F238E27FC236}">
                <a16:creationId xmlns:a16="http://schemas.microsoft.com/office/drawing/2014/main" id="{1C822DB8-48FD-4635-8D36-EAFE87AA2CB1}"/>
              </a:ext>
            </a:extLst>
          </p:cNvPr>
          <p:cNvSpPr>
            <a:spLocks noGrp="1"/>
          </p:cNvSpPr>
          <p:nvPr>
            <p:ph type="body" sz="quarter" idx="37" hasCustomPrompt="1"/>
          </p:nvPr>
        </p:nvSpPr>
        <p:spPr>
          <a:xfrm>
            <a:off x="6433953" y="4034311"/>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3" name="Text Placeholder 14">
            <a:extLst>
              <a:ext uri="{FF2B5EF4-FFF2-40B4-BE49-F238E27FC236}">
                <a16:creationId xmlns:a16="http://schemas.microsoft.com/office/drawing/2014/main" id="{B7AE3639-7778-4784-9158-E0E759C55E81}"/>
              </a:ext>
            </a:extLst>
          </p:cNvPr>
          <p:cNvSpPr>
            <a:spLocks noGrp="1"/>
          </p:cNvSpPr>
          <p:nvPr>
            <p:ph type="body" sz="quarter" idx="38" hasCustomPrompt="1"/>
          </p:nvPr>
        </p:nvSpPr>
        <p:spPr>
          <a:xfrm>
            <a:off x="6433953" y="429997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16" name="Text Placeholder 14">
            <a:extLst>
              <a:ext uri="{FF2B5EF4-FFF2-40B4-BE49-F238E27FC236}">
                <a16:creationId xmlns:a16="http://schemas.microsoft.com/office/drawing/2014/main" id="{419E86FD-334C-44F1-A086-354C94496C86}"/>
              </a:ext>
            </a:extLst>
          </p:cNvPr>
          <p:cNvSpPr>
            <a:spLocks noGrp="1"/>
          </p:cNvSpPr>
          <p:nvPr>
            <p:ph type="body" sz="quarter" idx="39" hasCustomPrompt="1"/>
          </p:nvPr>
        </p:nvSpPr>
        <p:spPr>
          <a:xfrm>
            <a:off x="7001132" y="2524953"/>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20" name="Rectangle 19">
            <a:extLst>
              <a:ext uri="{FF2B5EF4-FFF2-40B4-BE49-F238E27FC236}">
                <a16:creationId xmlns:a16="http://schemas.microsoft.com/office/drawing/2014/main" id="{DD8BA2B7-46B3-2F46-9772-0ECF22B2F2F6}"/>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5" name="Picture 24">
            <a:extLst>
              <a:ext uri="{FF2B5EF4-FFF2-40B4-BE49-F238E27FC236}">
                <a16:creationId xmlns:a16="http://schemas.microsoft.com/office/drawing/2014/main" id="{AE39B130-38D3-A742-A8F5-73D2F2F46D8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403865682"/>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849" userDrawn="1">
          <p15:clr>
            <a:srgbClr val="FBAE40"/>
          </p15:clr>
        </p15:guide>
        <p15:guide id="7" orient="horz" pos="2663" userDrawn="1">
          <p15:clr>
            <a:srgbClr val="FBAE40"/>
          </p15:clr>
        </p15:guide>
        <p15:guide id="8" pos="25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nfographic 3">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F3FE410-33A2-CB47-8127-299FF22D1A22}" type="datetime1">
              <a:rPr lang="en-IN" smtClean="0"/>
              <a:t>16-07-2020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47" name="Text Placeholder 14">
            <a:extLst>
              <a:ext uri="{FF2B5EF4-FFF2-40B4-BE49-F238E27FC236}">
                <a16:creationId xmlns:a16="http://schemas.microsoft.com/office/drawing/2014/main" id="{DC8C25AD-7C19-4C18-A993-06FFDA46ADB5}"/>
              </a:ext>
            </a:extLst>
          </p:cNvPr>
          <p:cNvSpPr>
            <a:spLocks noGrp="1"/>
          </p:cNvSpPr>
          <p:nvPr>
            <p:ph type="body" sz="quarter" idx="31" hasCustomPrompt="1"/>
          </p:nvPr>
        </p:nvSpPr>
        <p:spPr>
          <a:xfrm>
            <a:off x="2184783" y="1316876"/>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74" name="Text Placeholder 14">
            <a:extLst>
              <a:ext uri="{FF2B5EF4-FFF2-40B4-BE49-F238E27FC236}">
                <a16:creationId xmlns:a16="http://schemas.microsoft.com/office/drawing/2014/main" id="{21DADB31-D90F-41C1-9CC5-B11089520AFA}"/>
              </a:ext>
            </a:extLst>
          </p:cNvPr>
          <p:cNvSpPr>
            <a:spLocks noGrp="1"/>
          </p:cNvSpPr>
          <p:nvPr>
            <p:ph type="body" sz="quarter" idx="32" hasCustomPrompt="1"/>
          </p:nvPr>
        </p:nvSpPr>
        <p:spPr>
          <a:xfrm>
            <a:off x="2184783" y="1496505"/>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5" name="Text Placeholder 14">
            <a:extLst>
              <a:ext uri="{FF2B5EF4-FFF2-40B4-BE49-F238E27FC236}">
                <a16:creationId xmlns:a16="http://schemas.microsoft.com/office/drawing/2014/main" id="{2C73A256-D81A-42F8-B095-C98ACFE2B071}"/>
              </a:ext>
            </a:extLst>
          </p:cNvPr>
          <p:cNvSpPr>
            <a:spLocks noGrp="1"/>
          </p:cNvSpPr>
          <p:nvPr>
            <p:ph type="body" sz="quarter" idx="33" hasCustomPrompt="1"/>
          </p:nvPr>
        </p:nvSpPr>
        <p:spPr>
          <a:xfrm>
            <a:off x="2184783" y="1708544"/>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01</a:t>
            </a:r>
          </a:p>
        </p:txBody>
      </p:sp>
      <p:sp>
        <p:nvSpPr>
          <p:cNvPr id="76" name="Text Placeholder 14">
            <a:extLst>
              <a:ext uri="{FF2B5EF4-FFF2-40B4-BE49-F238E27FC236}">
                <a16:creationId xmlns:a16="http://schemas.microsoft.com/office/drawing/2014/main" id="{ADA465FE-01D4-4112-9587-CFA33EA7FCE3}"/>
              </a:ext>
            </a:extLst>
          </p:cNvPr>
          <p:cNvSpPr>
            <a:spLocks noGrp="1"/>
          </p:cNvSpPr>
          <p:nvPr>
            <p:ph type="body" sz="quarter" idx="34" hasCustomPrompt="1"/>
          </p:nvPr>
        </p:nvSpPr>
        <p:spPr>
          <a:xfrm>
            <a:off x="1648313" y="2160534"/>
            <a:ext cx="1331623" cy="148163"/>
          </a:xfrm>
          <a:prstGeom prst="rect">
            <a:avLst/>
          </a:prstGeom>
        </p:spPr>
        <p:txBody>
          <a:bodyPr anchor="ctr">
            <a:noAutofit/>
          </a:bodyPr>
          <a:lstStyle>
            <a:lvl1pPr marL="0" indent="0" algn="ctr">
              <a:buNone/>
              <a:defRPr sz="1000" b="1" baseline="0">
                <a:solidFill>
                  <a:schemeClr val="tx1"/>
                </a:solidFill>
                <a:latin typeface="Proxima Nova Rg" pitchFamily="50" charset="0"/>
                <a:ea typeface="Roboto Cn" pitchFamily="2" charset="0"/>
              </a:defRPr>
            </a:lvl1pPr>
          </a:lstStyle>
          <a:p>
            <a:pPr lvl="0"/>
            <a:r>
              <a:rPr lang="en-IN" dirty="0"/>
              <a:t>Click to add text</a:t>
            </a:r>
          </a:p>
        </p:txBody>
      </p:sp>
      <p:sp>
        <p:nvSpPr>
          <p:cNvPr id="77" name="Text Placeholder 14">
            <a:extLst>
              <a:ext uri="{FF2B5EF4-FFF2-40B4-BE49-F238E27FC236}">
                <a16:creationId xmlns:a16="http://schemas.microsoft.com/office/drawing/2014/main" id="{F7A48190-8BF9-4046-9C82-9306B982DBA6}"/>
              </a:ext>
            </a:extLst>
          </p:cNvPr>
          <p:cNvSpPr>
            <a:spLocks noGrp="1"/>
          </p:cNvSpPr>
          <p:nvPr>
            <p:ph type="body" sz="quarter" idx="35" hasCustomPrompt="1"/>
          </p:nvPr>
        </p:nvSpPr>
        <p:spPr>
          <a:xfrm>
            <a:off x="1648313" y="234016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8" name="Text Placeholder 14">
            <a:extLst>
              <a:ext uri="{FF2B5EF4-FFF2-40B4-BE49-F238E27FC236}">
                <a16:creationId xmlns:a16="http://schemas.microsoft.com/office/drawing/2014/main" id="{FD64CCC6-9C29-45BD-9D77-D0859CF04D6A}"/>
              </a:ext>
            </a:extLst>
          </p:cNvPr>
          <p:cNvSpPr>
            <a:spLocks noGrp="1"/>
          </p:cNvSpPr>
          <p:nvPr>
            <p:ph type="body" sz="quarter" idx="36" hasCustomPrompt="1"/>
          </p:nvPr>
        </p:nvSpPr>
        <p:spPr>
          <a:xfrm>
            <a:off x="1648313" y="255220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02</a:t>
            </a:r>
          </a:p>
        </p:txBody>
      </p:sp>
      <p:sp>
        <p:nvSpPr>
          <p:cNvPr id="79" name="Text Placeholder 14">
            <a:extLst>
              <a:ext uri="{FF2B5EF4-FFF2-40B4-BE49-F238E27FC236}">
                <a16:creationId xmlns:a16="http://schemas.microsoft.com/office/drawing/2014/main" id="{4B059615-57EE-4D0A-B36F-C74AB1034811}"/>
              </a:ext>
            </a:extLst>
          </p:cNvPr>
          <p:cNvSpPr>
            <a:spLocks noGrp="1"/>
          </p:cNvSpPr>
          <p:nvPr>
            <p:ph type="body" sz="quarter" idx="37" hasCustomPrompt="1"/>
          </p:nvPr>
        </p:nvSpPr>
        <p:spPr>
          <a:xfrm>
            <a:off x="1670695" y="3113991"/>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80" name="Text Placeholder 14">
            <a:extLst>
              <a:ext uri="{FF2B5EF4-FFF2-40B4-BE49-F238E27FC236}">
                <a16:creationId xmlns:a16="http://schemas.microsoft.com/office/drawing/2014/main" id="{913659FF-7BB5-4A8B-835B-404E162E1446}"/>
              </a:ext>
            </a:extLst>
          </p:cNvPr>
          <p:cNvSpPr>
            <a:spLocks noGrp="1"/>
          </p:cNvSpPr>
          <p:nvPr>
            <p:ph type="body" sz="quarter" idx="38" hasCustomPrompt="1"/>
          </p:nvPr>
        </p:nvSpPr>
        <p:spPr>
          <a:xfrm>
            <a:off x="1670695" y="3293620"/>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1" name="Text Placeholder 14">
            <a:extLst>
              <a:ext uri="{FF2B5EF4-FFF2-40B4-BE49-F238E27FC236}">
                <a16:creationId xmlns:a16="http://schemas.microsoft.com/office/drawing/2014/main" id="{DE3AFECD-C213-48FE-896B-CD329FBB2351}"/>
              </a:ext>
            </a:extLst>
          </p:cNvPr>
          <p:cNvSpPr>
            <a:spLocks noGrp="1"/>
          </p:cNvSpPr>
          <p:nvPr>
            <p:ph type="body" sz="quarter" idx="39" hasCustomPrompt="1"/>
          </p:nvPr>
        </p:nvSpPr>
        <p:spPr>
          <a:xfrm>
            <a:off x="1670695" y="3505659"/>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03</a:t>
            </a:r>
          </a:p>
        </p:txBody>
      </p:sp>
      <p:sp>
        <p:nvSpPr>
          <p:cNvPr id="82" name="Text Placeholder 14">
            <a:extLst>
              <a:ext uri="{FF2B5EF4-FFF2-40B4-BE49-F238E27FC236}">
                <a16:creationId xmlns:a16="http://schemas.microsoft.com/office/drawing/2014/main" id="{FADCE75D-D06D-4084-AD7E-2A226C6D17B3}"/>
              </a:ext>
            </a:extLst>
          </p:cNvPr>
          <p:cNvSpPr>
            <a:spLocks noGrp="1"/>
          </p:cNvSpPr>
          <p:nvPr>
            <p:ph type="body" sz="quarter" idx="40" hasCustomPrompt="1"/>
          </p:nvPr>
        </p:nvSpPr>
        <p:spPr>
          <a:xfrm>
            <a:off x="2154251" y="3833167"/>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3" name="Text Placeholder 14">
            <a:extLst>
              <a:ext uri="{FF2B5EF4-FFF2-40B4-BE49-F238E27FC236}">
                <a16:creationId xmlns:a16="http://schemas.microsoft.com/office/drawing/2014/main" id="{A7E1D4B6-E9BF-495F-96A2-6679C7BE999F}"/>
              </a:ext>
            </a:extLst>
          </p:cNvPr>
          <p:cNvSpPr>
            <a:spLocks noGrp="1"/>
          </p:cNvSpPr>
          <p:nvPr>
            <p:ph type="body" sz="quarter" idx="41" hasCustomPrompt="1"/>
          </p:nvPr>
        </p:nvSpPr>
        <p:spPr>
          <a:xfrm>
            <a:off x="2154251" y="4012796"/>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4" name="Text Placeholder 14">
            <a:extLst>
              <a:ext uri="{FF2B5EF4-FFF2-40B4-BE49-F238E27FC236}">
                <a16:creationId xmlns:a16="http://schemas.microsoft.com/office/drawing/2014/main" id="{ACCD4715-83DF-4CC9-9CBD-B67C04716E46}"/>
              </a:ext>
            </a:extLst>
          </p:cNvPr>
          <p:cNvSpPr>
            <a:spLocks noGrp="1"/>
          </p:cNvSpPr>
          <p:nvPr>
            <p:ph type="body" sz="quarter" idx="42" hasCustomPrompt="1"/>
          </p:nvPr>
        </p:nvSpPr>
        <p:spPr>
          <a:xfrm>
            <a:off x="2154251" y="4224835"/>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04</a:t>
            </a:r>
          </a:p>
        </p:txBody>
      </p:sp>
      <p:sp>
        <p:nvSpPr>
          <p:cNvPr id="85" name="Text Placeholder 14">
            <a:extLst>
              <a:ext uri="{FF2B5EF4-FFF2-40B4-BE49-F238E27FC236}">
                <a16:creationId xmlns:a16="http://schemas.microsoft.com/office/drawing/2014/main" id="{22F2B4EF-48F6-4037-91C4-3FDD8CB69813}"/>
              </a:ext>
            </a:extLst>
          </p:cNvPr>
          <p:cNvSpPr>
            <a:spLocks noGrp="1"/>
          </p:cNvSpPr>
          <p:nvPr>
            <p:ph type="body" sz="quarter" idx="43" hasCustomPrompt="1"/>
          </p:nvPr>
        </p:nvSpPr>
        <p:spPr>
          <a:xfrm>
            <a:off x="5711844" y="1274684"/>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6" name="Text Placeholder 14">
            <a:extLst>
              <a:ext uri="{FF2B5EF4-FFF2-40B4-BE49-F238E27FC236}">
                <a16:creationId xmlns:a16="http://schemas.microsoft.com/office/drawing/2014/main" id="{7163FACB-F4E2-4BC8-8117-EF44B8EE99ED}"/>
              </a:ext>
            </a:extLst>
          </p:cNvPr>
          <p:cNvSpPr>
            <a:spLocks noGrp="1"/>
          </p:cNvSpPr>
          <p:nvPr>
            <p:ph type="body" sz="quarter" idx="44" hasCustomPrompt="1"/>
          </p:nvPr>
        </p:nvSpPr>
        <p:spPr>
          <a:xfrm>
            <a:off x="5711844" y="145431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7" name="Text Placeholder 14">
            <a:extLst>
              <a:ext uri="{FF2B5EF4-FFF2-40B4-BE49-F238E27FC236}">
                <a16:creationId xmlns:a16="http://schemas.microsoft.com/office/drawing/2014/main" id="{2EB2A85A-8907-46AF-BFA6-781EFE0A976F}"/>
              </a:ext>
            </a:extLst>
          </p:cNvPr>
          <p:cNvSpPr>
            <a:spLocks noGrp="1"/>
          </p:cNvSpPr>
          <p:nvPr>
            <p:ph type="body" sz="quarter" idx="45" hasCustomPrompt="1"/>
          </p:nvPr>
        </p:nvSpPr>
        <p:spPr>
          <a:xfrm>
            <a:off x="5711844" y="166635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05</a:t>
            </a:r>
          </a:p>
        </p:txBody>
      </p:sp>
      <p:sp>
        <p:nvSpPr>
          <p:cNvPr id="91" name="Text Placeholder 14">
            <a:extLst>
              <a:ext uri="{FF2B5EF4-FFF2-40B4-BE49-F238E27FC236}">
                <a16:creationId xmlns:a16="http://schemas.microsoft.com/office/drawing/2014/main" id="{ED53CF1A-5776-4A45-8AAC-C52030D97F7E}"/>
              </a:ext>
            </a:extLst>
          </p:cNvPr>
          <p:cNvSpPr>
            <a:spLocks noGrp="1"/>
          </p:cNvSpPr>
          <p:nvPr>
            <p:ph type="body" sz="quarter" idx="46" hasCustomPrompt="1"/>
          </p:nvPr>
        </p:nvSpPr>
        <p:spPr>
          <a:xfrm>
            <a:off x="6247590" y="2081713"/>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2" name="Text Placeholder 14">
            <a:extLst>
              <a:ext uri="{FF2B5EF4-FFF2-40B4-BE49-F238E27FC236}">
                <a16:creationId xmlns:a16="http://schemas.microsoft.com/office/drawing/2014/main" id="{396FF3A9-ACBC-4245-86AC-6F8A0ABAEC5B}"/>
              </a:ext>
            </a:extLst>
          </p:cNvPr>
          <p:cNvSpPr>
            <a:spLocks noGrp="1"/>
          </p:cNvSpPr>
          <p:nvPr>
            <p:ph type="body" sz="quarter" idx="47" hasCustomPrompt="1"/>
          </p:nvPr>
        </p:nvSpPr>
        <p:spPr>
          <a:xfrm>
            <a:off x="6247590" y="2261342"/>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3" name="Text Placeholder 14">
            <a:extLst>
              <a:ext uri="{FF2B5EF4-FFF2-40B4-BE49-F238E27FC236}">
                <a16:creationId xmlns:a16="http://schemas.microsoft.com/office/drawing/2014/main" id="{0F63F29D-2FAA-412F-99C1-93879660E73C}"/>
              </a:ext>
            </a:extLst>
          </p:cNvPr>
          <p:cNvSpPr>
            <a:spLocks noGrp="1"/>
          </p:cNvSpPr>
          <p:nvPr>
            <p:ph type="body" sz="quarter" idx="48" hasCustomPrompt="1"/>
          </p:nvPr>
        </p:nvSpPr>
        <p:spPr>
          <a:xfrm>
            <a:off x="6247590" y="2473381"/>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06</a:t>
            </a:r>
          </a:p>
        </p:txBody>
      </p:sp>
      <p:sp>
        <p:nvSpPr>
          <p:cNvPr id="94" name="Text Placeholder 14">
            <a:extLst>
              <a:ext uri="{FF2B5EF4-FFF2-40B4-BE49-F238E27FC236}">
                <a16:creationId xmlns:a16="http://schemas.microsoft.com/office/drawing/2014/main" id="{78A150EE-40B7-44FD-A09A-03CAE88E2421}"/>
              </a:ext>
            </a:extLst>
          </p:cNvPr>
          <p:cNvSpPr>
            <a:spLocks noGrp="1"/>
          </p:cNvSpPr>
          <p:nvPr>
            <p:ph type="body" sz="quarter" idx="49" hasCustomPrompt="1"/>
          </p:nvPr>
        </p:nvSpPr>
        <p:spPr>
          <a:xfrm>
            <a:off x="6247590" y="3009669"/>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95" name="Text Placeholder 14">
            <a:extLst>
              <a:ext uri="{FF2B5EF4-FFF2-40B4-BE49-F238E27FC236}">
                <a16:creationId xmlns:a16="http://schemas.microsoft.com/office/drawing/2014/main" id="{B494192B-BA24-41E2-974A-8FBA573DEA57}"/>
              </a:ext>
            </a:extLst>
          </p:cNvPr>
          <p:cNvSpPr>
            <a:spLocks noGrp="1"/>
          </p:cNvSpPr>
          <p:nvPr>
            <p:ph type="body" sz="quarter" idx="50" hasCustomPrompt="1"/>
          </p:nvPr>
        </p:nvSpPr>
        <p:spPr>
          <a:xfrm>
            <a:off x="6247590" y="3189298"/>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6" name="Text Placeholder 14">
            <a:extLst>
              <a:ext uri="{FF2B5EF4-FFF2-40B4-BE49-F238E27FC236}">
                <a16:creationId xmlns:a16="http://schemas.microsoft.com/office/drawing/2014/main" id="{C1C2EAB0-AC94-4977-AC85-8154DC994D53}"/>
              </a:ext>
            </a:extLst>
          </p:cNvPr>
          <p:cNvSpPr>
            <a:spLocks noGrp="1"/>
          </p:cNvSpPr>
          <p:nvPr>
            <p:ph type="body" sz="quarter" idx="51" hasCustomPrompt="1"/>
          </p:nvPr>
        </p:nvSpPr>
        <p:spPr>
          <a:xfrm>
            <a:off x="6247590" y="3401337"/>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07</a:t>
            </a:r>
          </a:p>
        </p:txBody>
      </p:sp>
      <p:sp>
        <p:nvSpPr>
          <p:cNvPr id="97" name="Text Placeholder 14">
            <a:extLst>
              <a:ext uri="{FF2B5EF4-FFF2-40B4-BE49-F238E27FC236}">
                <a16:creationId xmlns:a16="http://schemas.microsoft.com/office/drawing/2014/main" id="{C3F07C42-EA4D-48B8-BCBE-C242F0E27DF0}"/>
              </a:ext>
            </a:extLst>
          </p:cNvPr>
          <p:cNvSpPr>
            <a:spLocks noGrp="1"/>
          </p:cNvSpPr>
          <p:nvPr>
            <p:ph type="body" sz="quarter" idx="52" hasCustomPrompt="1"/>
          </p:nvPr>
        </p:nvSpPr>
        <p:spPr>
          <a:xfrm>
            <a:off x="5911033" y="3827718"/>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8" name="Text Placeholder 14">
            <a:extLst>
              <a:ext uri="{FF2B5EF4-FFF2-40B4-BE49-F238E27FC236}">
                <a16:creationId xmlns:a16="http://schemas.microsoft.com/office/drawing/2014/main" id="{AD904902-E1AA-456C-AB4B-C747D867E55D}"/>
              </a:ext>
            </a:extLst>
          </p:cNvPr>
          <p:cNvSpPr>
            <a:spLocks noGrp="1"/>
          </p:cNvSpPr>
          <p:nvPr>
            <p:ph type="body" sz="quarter" idx="53" hasCustomPrompt="1"/>
          </p:nvPr>
        </p:nvSpPr>
        <p:spPr>
          <a:xfrm>
            <a:off x="5911033" y="4007347"/>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9" name="Text Placeholder 14">
            <a:extLst>
              <a:ext uri="{FF2B5EF4-FFF2-40B4-BE49-F238E27FC236}">
                <a16:creationId xmlns:a16="http://schemas.microsoft.com/office/drawing/2014/main" id="{48698DEC-044E-4A63-9E51-D6C9F437B4C9}"/>
              </a:ext>
            </a:extLst>
          </p:cNvPr>
          <p:cNvSpPr>
            <a:spLocks noGrp="1"/>
          </p:cNvSpPr>
          <p:nvPr>
            <p:ph type="body" sz="quarter" idx="54" hasCustomPrompt="1"/>
          </p:nvPr>
        </p:nvSpPr>
        <p:spPr>
          <a:xfrm>
            <a:off x="5911033" y="4219386"/>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08</a:t>
            </a:r>
          </a:p>
        </p:txBody>
      </p:sp>
      <p:grpSp>
        <p:nvGrpSpPr>
          <p:cNvPr id="124" name="Group 123">
            <a:extLst>
              <a:ext uri="{FF2B5EF4-FFF2-40B4-BE49-F238E27FC236}">
                <a16:creationId xmlns:a16="http://schemas.microsoft.com/office/drawing/2014/main" id="{589A8122-AC80-40E3-96D5-121CDADFA065}"/>
              </a:ext>
            </a:extLst>
          </p:cNvPr>
          <p:cNvGrpSpPr/>
          <p:nvPr userDrawn="1"/>
        </p:nvGrpSpPr>
        <p:grpSpPr>
          <a:xfrm>
            <a:off x="3064089" y="1322496"/>
            <a:ext cx="3130304" cy="3130304"/>
            <a:chOff x="1725851" y="197234"/>
            <a:chExt cx="4799362" cy="4799363"/>
          </a:xfrm>
          <a:scene3d>
            <a:camera prst="orthographicFront">
              <a:rot lat="0" lon="0" rev="20399999"/>
            </a:camera>
            <a:lightRig rig="threePt" dir="t"/>
          </a:scene3d>
        </p:grpSpPr>
        <p:sp>
          <p:nvSpPr>
            <p:cNvPr id="125" name="Block Arc 124">
              <a:extLst>
                <a:ext uri="{FF2B5EF4-FFF2-40B4-BE49-F238E27FC236}">
                  <a16:creationId xmlns:a16="http://schemas.microsoft.com/office/drawing/2014/main" id="{8B4773C0-C0D3-47BC-9DA6-7814B27EBD87}"/>
                </a:ext>
              </a:extLst>
            </p:cNvPr>
            <p:cNvSpPr/>
            <p:nvPr/>
          </p:nvSpPr>
          <p:spPr>
            <a:xfrm>
              <a:off x="2160294" y="631678"/>
              <a:ext cx="3930473" cy="3930474"/>
            </a:xfrm>
            <a:prstGeom prst="blockArc">
              <a:avLst>
                <a:gd name="adj1" fmla="val 13500000"/>
                <a:gd name="adj2" fmla="val 162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6" name="Block Arc 125">
              <a:extLst>
                <a:ext uri="{FF2B5EF4-FFF2-40B4-BE49-F238E27FC236}">
                  <a16:creationId xmlns:a16="http://schemas.microsoft.com/office/drawing/2014/main" id="{A81445D2-307B-4915-BE35-A0690B118478}"/>
                </a:ext>
              </a:extLst>
            </p:cNvPr>
            <p:cNvSpPr/>
            <p:nvPr/>
          </p:nvSpPr>
          <p:spPr>
            <a:xfrm>
              <a:off x="2160294" y="631678"/>
              <a:ext cx="3930473" cy="3930474"/>
            </a:xfrm>
            <a:prstGeom prst="blockArc">
              <a:avLst>
                <a:gd name="adj1" fmla="val 10800000"/>
                <a:gd name="adj2" fmla="val 13500000"/>
                <a:gd name="adj3" fmla="val 3430"/>
              </a:avLst>
            </a:prstGeom>
            <a:solidFill>
              <a:srgbClr val="9D9D9D"/>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7" name="Block Arc 126">
              <a:extLst>
                <a:ext uri="{FF2B5EF4-FFF2-40B4-BE49-F238E27FC236}">
                  <a16:creationId xmlns:a16="http://schemas.microsoft.com/office/drawing/2014/main" id="{040C25AE-24BA-45E6-A8BE-C902EA93A1E9}"/>
                </a:ext>
              </a:extLst>
            </p:cNvPr>
            <p:cNvSpPr/>
            <p:nvPr/>
          </p:nvSpPr>
          <p:spPr>
            <a:xfrm>
              <a:off x="2160294" y="631678"/>
              <a:ext cx="3930473" cy="3930474"/>
            </a:xfrm>
            <a:prstGeom prst="blockArc">
              <a:avLst>
                <a:gd name="adj1" fmla="val 8100000"/>
                <a:gd name="adj2" fmla="val 10800000"/>
                <a:gd name="adj3" fmla="val 3430"/>
              </a:avLst>
            </a:prstGeom>
            <a:solidFill>
              <a:schemeClr val="tx1"/>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8" name="Block Arc 127">
              <a:extLst>
                <a:ext uri="{FF2B5EF4-FFF2-40B4-BE49-F238E27FC236}">
                  <a16:creationId xmlns:a16="http://schemas.microsoft.com/office/drawing/2014/main" id="{5A9F5B74-98C4-4013-9696-A987424E2AA7}"/>
                </a:ext>
              </a:extLst>
            </p:cNvPr>
            <p:cNvSpPr/>
            <p:nvPr/>
          </p:nvSpPr>
          <p:spPr>
            <a:xfrm>
              <a:off x="2160294" y="631678"/>
              <a:ext cx="3930473" cy="3930474"/>
            </a:xfrm>
            <a:prstGeom prst="blockArc">
              <a:avLst>
                <a:gd name="adj1" fmla="val 5400000"/>
                <a:gd name="adj2" fmla="val 8100000"/>
                <a:gd name="adj3" fmla="val 3430"/>
              </a:avLst>
            </a:prstGeom>
            <a:solidFill>
              <a:srgbClr val="B4B4B4"/>
            </a:solidFill>
            <a:ln>
              <a:solidFill>
                <a:srgbClr val="A8A8A8"/>
              </a:solidFill>
            </a:ln>
            <a:scene3d>
              <a:camera prst="orthographicFront">
                <a:rot lat="0" lon="0" rev="20399999"/>
              </a:camera>
              <a:lightRig rig="threePt" dir="t"/>
            </a:scene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dirty="0"/>
            </a:p>
          </p:txBody>
        </p:sp>
        <p:sp>
          <p:nvSpPr>
            <p:cNvPr id="129" name="Block Arc 128">
              <a:extLst>
                <a:ext uri="{FF2B5EF4-FFF2-40B4-BE49-F238E27FC236}">
                  <a16:creationId xmlns:a16="http://schemas.microsoft.com/office/drawing/2014/main" id="{BAC0A140-1667-4633-9DE6-FC1D5F8BB363}"/>
                </a:ext>
              </a:extLst>
            </p:cNvPr>
            <p:cNvSpPr/>
            <p:nvPr/>
          </p:nvSpPr>
          <p:spPr>
            <a:xfrm>
              <a:off x="2160294" y="631678"/>
              <a:ext cx="3930473" cy="3930474"/>
            </a:xfrm>
            <a:prstGeom prst="blockArc">
              <a:avLst>
                <a:gd name="adj1" fmla="val 2700000"/>
                <a:gd name="adj2" fmla="val 54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0" name="Block Arc 129">
              <a:extLst>
                <a:ext uri="{FF2B5EF4-FFF2-40B4-BE49-F238E27FC236}">
                  <a16:creationId xmlns:a16="http://schemas.microsoft.com/office/drawing/2014/main" id="{CFC036EC-2AE3-45D4-ADE2-396AC55ADFB8}"/>
                </a:ext>
              </a:extLst>
            </p:cNvPr>
            <p:cNvSpPr/>
            <p:nvPr/>
          </p:nvSpPr>
          <p:spPr>
            <a:xfrm>
              <a:off x="2160294" y="631678"/>
              <a:ext cx="3930473" cy="3930474"/>
            </a:xfrm>
            <a:prstGeom prst="blockArc">
              <a:avLst>
                <a:gd name="adj1" fmla="val 0"/>
                <a:gd name="adj2" fmla="val 27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1" name="Block Arc 130">
              <a:extLst>
                <a:ext uri="{FF2B5EF4-FFF2-40B4-BE49-F238E27FC236}">
                  <a16:creationId xmlns:a16="http://schemas.microsoft.com/office/drawing/2014/main" id="{111D4FF4-3487-4B26-A5FB-4442CCE5AA67}"/>
                </a:ext>
              </a:extLst>
            </p:cNvPr>
            <p:cNvSpPr/>
            <p:nvPr/>
          </p:nvSpPr>
          <p:spPr>
            <a:xfrm>
              <a:off x="2160294" y="631678"/>
              <a:ext cx="3930473" cy="3930474"/>
            </a:xfrm>
            <a:prstGeom prst="blockArc">
              <a:avLst>
                <a:gd name="adj1" fmla="val 18900000"/>
                <a:gd name="adj2" fmla="val 0"/>
                <a:gd name="adj3" fmla="val 3430"/>
              </a:avLst>
            </a:prstGeom>
            <a:solidFill>
              <a:srgbClr val="CCCCCC"/>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2" name="Block Arc 131">
              <a:extLst>
                <a:ext uri="{FF2B5EF4-FFF2-40B4-BE49-F238E27FC236}">
                  <a16:creationId xmlns:a16="http://schemas.microsoft.com/office/drawing/2014/main" id="{B0D772E5-AFBD-4B14-9B45-D8C082D21DD1}"/>
                </a:ext>
              </a:extLst>
            </p:cNvPr>
            <p:cNvSpPr/>
            <p:nvPr/>
          </p:nvSpPr>
          <p:spPr>
            <a:xfrm>
              <a:off x="2160294" y="631678"/>
              <a:ext cx="3930473" cy="3930474"/>
            </a:xfrm>
            <a:prstGeom prst="blockArc">
              <a:avLst>
                <a:gd name="adj1" fmla="val 16200000"/>
                <a:gd name="adj2" fmla="val 189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3" name="Freeform 31">
              <a:extLst>
                <a:ext uri="{FF2B5EF4-FFF2-40B4-BE49-F238E27FC236}">
                  <a16:creationId xmlns:a16="http://schemas.microsoft.com/office/drawing/2014/main" id="{84D681CB-D86E-4756-B454-2375714DDCEE}"/>
                </a:ext>
              </a:extLst>
            </p:cNvPr>
            <p:cNvSpPr/>
            <p:nvPr/>
          </p:nvSpPr>
          <p:spPr>
            <a:xfrm>
              <a:off x="3128723" y="1600108"/>
              <a:ext cx="1993614" cy="1993614"/>
            </a:xfrm>
            <a:custGeom>
              <a:avLst/>
              <a:gdLst>
                <a:gd name="connsiteX0" fmla="*/ 0 w 1993614"/>
                <a:gd name="connsiteY0" fmla="*/ 996807 h 1993614"/>
                <a:gd name="connsiteX1" fmla="*/ 996807 w 1993614"/>
                <a:gd name="connsiteY1" fmla="*/ 0 h 1993614"/>
                <a:gd name="connsiteX2" fmla="*/ 1993614 w 1993614"/>
                <a:gd name="connsiteY2" fmla="*/ 996807 h 1993614"/>
                <a:gd name="connsiteX3" fmla="*/ 996807 w 1993614"/>
                <a:gd name="connsiteY3" fmla="*/ 1993614 h 1993614"/>
                <a:gd name="connsiteX4" fmla="*/ 0 w 1993614"/>
                <a:gd name="connsiteY4" fmla="*/ 996807 h 1993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614" h="1993614">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a:solidFill>
                <a:srgbClr val="4C4C4C"/>
              </a:solidFill>
            </a:ln>
            <a:effectLst>
              <a:outerShdw blurRad="50800" dist="38100" dir="8100000" algn="tr" rotWithShape="0">
                <a:prstClr val="black">
                  <a:alpha val="40000"/>
                </a:prstClr>
              </a:outerShdw>
            </a:effectLst>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07198" tIns="307198" rIns="307198" bIns="307198" numCol="1" spcCol="1270" anchor="ctr" anchorCtr="0">
              <a:noAutofit/>
            </a:bodyPr>
            <a:lstStyle/>
            <a:p>
              <a:pPr lvl="0" algn="ctr" defTabSz="533400">
                <a:lnSpc>
                  <a:spcPct val="90000"/>
                </a:lnSpc>
                <a:spcBef>
                  <a:spcPct val="0"/>
                </a:spcBef>
                <a:spcAft>
                  <a:spcPct val="35000"/>
                </a:spcAft>
              </a:pPr>
              <a:endParaRPr lang="en-IN" sz="1200" kern="1200" dirty="0">
                <a:solidFill>
                  <a:srgbClr val="4C4C4C"/>
                </a:solidFill>
                <a:latin typeface="Roboto Cn" pitchFamily="2" charset="0"/>
                <a:ea typeface="Roboto Cn" pitchFamily="2" charset="0"/>
              </a:endParaRPr>
            </a:p>
          </p:txBody>
        </p:sp>
        <p:sp>
          <p:nvSpPr>
            <p:cNvPr id="134" name="Freeform 32">
              <a:extLst>
                <a:ext uri="{FF2B5EF4-FFF2-40B4-BE49-F238E27FC236}">
                  <a16:creationId xmlns:a16="http://schemas.microsoft.com/office/drawing/2014/main" id="{4B372692-F430-416D-8354-7E20E10DACB2}"/>
                </a:ext>
              </a:extLst>
            </p:cNvPr>
            <p:cNvSpPr/>
            <p:nvPr/>
          </p:nvSpPr>
          <p:spPr>
            <a:xfrm>
              <a:off x="3657379" y="19723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5" name="Freeform 33">
              <a:extLst>
                <a:ext uri="{FF2B5EF4-FFF2-40B4-BE49-F238E27FC236}">
                  <a16:creationId xmlns:a16="http://schemas.microsoft.com/office/drawing/2014/main" id="{AA766CEF-78FC-4437-B612-CE45C199F0F1}"/>
                </a:ext>
              </a:extLst>
            </p:cNvPr>
            <p:cNvSpPr/>
            <p:nvPr/>
          </p:nvSpPr>
          <p:spPr>
            <a:xfrm>
              <a:off x="5023178" y="762966"/>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CCCCCC"/>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6" name="Freeform 34">
              <a:extLst>
                <a:ext uri="{FF2B5EF4-FFF2-40B4-BE49-F238E27FC236}">
                  <a16:creationId xmlns:a16="http://schemas.microsoft.com/office/drawing/2014/main" id="{D3187795-3A1A-4663-A396-492CCC07CB57}"/>
                </a:ext>
              </a:extLst>
            </p:cNvPr>
            <p:cNvSpPr/>
            <p:nvPr/>
          </p:nvSpPr>
          <p:spPr>
            <a:xfrm>
              <a:off x="558891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7" name="Freeform 35">
              <a:extLst>
                <a:ext uri="{FF2B5EF4-FFF2-40B4-BE49-F238E27FC236}">
                  <a16:creationId xmlns:a16="http://schemas.microsoft.com/office/drawing/2014/main" id="{20CBC2B0-8D13-49B1-9FA0-DF8B0AF5CB4B}"/>
                </a:ext>
              </a:extLst>
            </p:cNvPr>
            <p:cNvSpPr/>
            <p:nvPr/>
          </p:nvSpPr>
          <p:spPr>
            <a:xfrm>
              <a:off x="5023177" y="3494562"/>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9D9D9D"/>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8" name="Freeform 36">
              <a:extLst>
                <a:ext uri="{FF2B5EF4-FFF2-40B4-BE49-F238E27FC236}">
                  <a16:creationId xmlns:a16="http://schemas.microsoft.com/office/drawing/2014/main" id="{39019976-B1C2-4305-B168-A05BD0CB2C4E}"/>
                </a:ext>
              </a:extLst>
            </p:cNvPr>
            <p:cNvSpPr/>
            <p:nvPr/>
          </p:nvSpPr>
          <p:spPr>
            <a:xfrm>
              <a:off x="3657379" y="406029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39" name="Freeform 37">
              <a:extLst>
                <a:ext uri="{FF2B5EF4-FFF2-40B4-BE49-F238E27FC236}">
                  <a16:creationId xmlns:a16="http://schemas.microsoft.com/office/drawing/2014/main" id="{BD305D83-550B-4C24-AF9F-AA9DE43E95EF}"/>
                </a:ext>
              </a:extLst>
            </p:cNvPr>
            <p:cNvSpPr/>
            <p:nvPr/>
          </p:nvSpPr>
          <p:spPr>
            <a:xfrm>
              <a:off x="2291582" y="34945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A8A8A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0" name="Freeform 38">
              <a:extLst>
                <a:ext uri="{FF2B5EF4-FFF2-40B4-BE49-F238E27FC236}">
                  <a16:creationId xmlns:a16="http://schemas.microsoft.com/office/drawing/2014/main" id="{92041494-44D7-4E45-A4CF-B5BE55A644BA}"/>
                </a:ext>
              </a:extLst>
            </p:cNvPr>
            <p:cNvSpPr/>
            <p:nvPr/>
          </p:nvSpPr>
          <p:spPr>
            <a:xfrm>
              <a:off x="172585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chemeClr val="tx1"/>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1" name="Freeform 39">
              <a:extLst>
                <a:ext uri="{FF2B5EF4-FFF2-40B4-BE49-F238E27FC236}">
                  <a16:creationId xmlns:a16="http://schemas.microsoft.com/office/drawing/2014/main" id="{290FE087-25E7-4182-A982-270275095219}"/>
                </a:ext>
              </a:extLst>
            </p:cNvPr>
            <p:cNvSpPr/>
            <p:nvPr/>
          </p:nvSpPr>
          <p:spPr>
            <a:xfrm>
              <a:off x="2291581" y="76296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98989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grpSp>
      <p:pic>
        <p:nvPicPr>
          <p:cNvPr id="142" name="Picture 141">
            <a:extLst>
              <a:ext uri="{FF2B5EF4-FFF2-40B4-BE49-F238E27FC236}">
                <a16:creationId xmlns:a16="http://schemas.microsoft.com/office/drawing/2014/main" id="{E4F76C4B-B815-42DE-AFB4-459EFEE7BC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06518" y="1572770"/>
            <a:ext cx="365816" cy="365816"/>
          </a:xfrm>
          <a:prstGeom prst="rect">
            <a:avLst/>
          </a:prstGeom>
          <a:scene3d>
            <a:camera prst="orthographicFront">
              <a:rot lat="0" lon="0" rev="0"/>
            </a:camera>
            <a:lightRig rig="threePt" dir="t"/>
          </a:scene3d>
        </p:spPr>
      </p:pic>
      <p:pic>
        <p:nvPicPr>
          <p:cNvPr id="143" name="Picture 142">
            <a:extLst>
              <a:ext uri="{FF2B5EF4-FFF2-40B4-BE49-F238E27FC236}">
                <a16:creationId xmlns:a16="http://schemas.microsoft.com/office/drawing/2014/main" id="{3BE0AA93-5B5E-4D23-B226-9514D65897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72122" y="3840710"/>
            <a:ext cx="365816" cy="365816"/>
          </a:xfrm>
          <a:prstGeom prst="rect">
            <a:avLst/>
          </a:prstGeom>
          <a:scene3d>
            <a:camera prst="orthographicFront">
              <a:rot lat="0" lon="0" rev="0"/>
            </a:camera>
            <a:lightRig rig="threePt" dir="t"/>
          </a:scene3d>
        </p:spPr>
      </p:pic>
      <p:pic>
        <p:nvPicPr>
          <p:cNvPr id="144" name="Picture 143">
            <a:extLst>
              <a:ext uri="{FF2B5EF4-FFF2-40B4-BE49-F238E27FC236}">
                <a16:creationId xmlns:a16="http://schemas.microsoft.com/office/drawing/2014/main" id="{CB655488-71C0-424A-96C6-3E76C4B878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85784" y="3229619"/>
            <a:ext cx="365816" cy="365816"/>
          </a:xfrm>
          <a:prstGeom prst="rect">
            <a:avLst/>
          </a:prstGeom>
          <a:scene3d>
            <a:camera prst="orthographicFront">
              <a:rot lat="0" lon="0" rev="0"/>
            </a:camera>
            <a:lightRig rig="threePt" dir="t"/>
          </a:scene3d>
        </p:spPr>
      </p:pic>
      <p:pic>
        <p:nvPicPr>
          <p:cNvPr id="145" name="Picture 144">
            <a:extLst>
              <a:ext uri="{FF2B5EF4-FFF2-40B4-BE49-F238E27FC236}">
                <a16:creationId xmlns:a16="http://schemas.microsoft.com/office/drawing/2014/main" id="{ACF79AE9-77DE-42C0-991F-B3FAD827816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60129" y="2284117"/>
            <a:ext cx="365816" cy="365816"/>
          </a:xfrm>
          <a:prstGeom prst="rect">
            <a:avLst/>
          </a:prstGeom>
          <a:scene3d>
            <a:camera prst="orthographicFront">
              <a:rot lat="0" lon="0" rev="0"/>
            </a:camera>
            <a:lightRig rig="threePt" dir="t"/>
          </a:scene3d>
        </p:spPr>
      </p:pic>
      <p:pic>
        <p:nvPicPr>
          <p:cNvPr id="146" name="Picture 145">
            <a:extLst>
              <a:ext uri="{FF2B5EF4-FFF2-40B4-BE49-F238E27FC236}">
                <a16:creationId xmlns:a16="http://schemas.microsoft.com/office/drawing/2014/main" id="{1E127694-CB04-4394-88E1-0D173E80827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71063" y="1518775"/>
            <a:ext cx="365816" cy="365816"/>
          </a:xfrm>
          <a:prstGeom prst="rect">
            <a:avLst/>
          </a:prstGeom>
          <a:scene3d>
            <a:camera prst="orthographicFront">
              <a:rot lat="0" lon="0" rev="0"/>
            </a:camera>
            <a:lightRig rig="threePt" dir="t"/>
          </a:scene3d>
        </p:spPr>
      </p:pic>
      <p:pic>
        <p:nvPicPr>
          <p:cNvPr id="147" name="Picture 146">
            <a:extLst>
              <a:ext uri="{FF2B5EF4-FFF2-40B4-BE49-F238E27FC236}">
                <a16:creationId xmlns:a16="http://schemas.microsoft.com/office/drawing/2014/main" id="{7C33CD56-CCCB-40E1-84F7-6636672DCD5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606880" y="2182634"/>
            <a:ext cx="365816" cy="365816"/>
          </a:xfrm>
          <a:prstGeom prst="rect">
            <a:avLst/>
          </a:prstGeom>
          <a:scene3d>
            <a:camera prst="orthographicFront">
              <a:rot lat="0" lon="0" rev="0"/>
            </a:camera>
            <a:lightRig rig="threePt" dir="t"/>
          </a:scene3d>
        </p:spPr>
      </p:pic>
      <p:pic>
        <p:nvPicPr>
          <p:cNvPr id="148" name="Picture 147">
            <a:extLst>
              <a:ext uri="{FF2B5EF4-FFF2-40B4-BE49-F238E27FC236}">
                <a16:creationId xmlns:a16="http://schemas.microsoft.com/office/drawing/2014/main" id="{98979666-D489-4280-ADFE-5A951BBF889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641355" y="3145032"/>
            <a:ext cx="365816" cy="365816"/>
          </a:xfrm>
          <a:prstGeom prst="rect">
            <a:avLst/>
          </a:prstGeom>
          <a:scene3d>
            <a:camera prst="orthographicFront">
              <a:rot lat="0" lon="0" rev="0"/>
            </a:camera>
            <a:lightRig rig="threePt" dir="t"/>
          </a:scene3d>
        </p:spPr>
      </p:pic>
      <p:pic>
        <p:nvPicPr>
          <p:cNvPr id="149" name="Picture 148">
            <a:extLst>
              <a:ext uri="{FF2B5EF4-FFF2-40B4-BE49-F238E27FC236}">
                <a16:creationId xmlns:a16="http://schemas.microsoft.com/office/drawing/2014/main" id="{E5B1353A-C1EF-4AB0-9FEA-62B7358C4F2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014639" y="3877794"/>
            <a:ext cx="365816" cy="365816"/>
          </a:xfrm>
          <a:prstGeom prst="rect">
            <a:avLst/>
          </a:prstGeom>
          <a:scene3d>
            <a:camera prst="orthographicFront">
              <a:rot lat="0" lon="0" rev="0"/>
            </a:camera>
            <a:lightRig rig="threePt" dir="t"/>
          </a:scene3d>
        </p:spPr>
      </p:pic>
      <p:sp>
        <p:nvSpPr>
          <p:cNvPr id="150" name="Text Placeholder 14">
            <a:extLst>
              <a:ext uri="{FF2B5EF4-FFF2-40B4-BE49-F238E27FC236}">
                <a16:creationId xmlns:a16="http://schemas.microsoft.com/office/drawing/2014/main" id="{966432A7-F3D2-4BD6-AFE8-25EAF6CCF3DC}"/>
              </a:ext>
            </a:extLst>
          </p:cNvPr>
          <p:cNvSpPr>
            <a:spLocks noGrp="1"/>
          </p:cNvSpPr>
          <p:nvPr>
            <p:ph type="body" sz="quarter" idx="55" hasCustomPrompt="1"/>
          </p:nvPr>
        </p:nvSpPr>
        <p:spPr>
          <a:xfrm>
            <a:off x="4052675" y="2723156"/>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56" name="Rectangle 55">
            <a:extLst>
              <a:ext uri="{FF2B5EF4-FFF2-40B4-BE49-F238E27FC236}">
                <a16:creationId xmlns:a16="http://schemas.microsoft.com/office/drawing/2014/main" id="{6F353FB6-AAE4-CB41-BDE4-670BCBA9896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8" name="Title 11">
            <a:extLst>
              <a:ext uri="{FF2B5EF4-FFF2-40B4-BE49-F238E27FC236}">
                <a16:creationId xmlns:a16="http://schemas.microsoft.com/office/drawing/2014/main" id="{129AD187-3F06-B142-AE95-538A3E04D765}"/>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59" name="Picture 58">
            <a:extLst>
              <a:ext uri="{FF2B5EF4-FFF2-40B4-BE49-F238E27FC236}">
                <a16:creationId xmlns:a16="http://schemas.microsoft.com/office/drawing/2014/main" id="{6B944F7C-69EF-FC48-847F-BEF393C6B40F}"/>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53332641"/>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00D484D-755B-CC43-99C4-2BB0EB76FEF6}" type="datetime1">
              <a:rPr lang="en-IN" smtClean="0"/>
              <a:t>16-07-2020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4" name="Text Placeholder 8">
            <a:extLst>
              <a:ext uri="{FF2B5EF4-FFF2-40B4-BE49-F238E27FC236}">
                <a16:creationId xmlns:a16="http://schemas.microsoft.com/office/drawing/2014/main" id="{8C99F4FE-101A-4013-A504-B6C2195E7126}"/>
              </a:ext>
            </a:extLst>
          </p:cNvPr>
          <p:cNvSpPr>
            <a:spLocks noGrp="1"/>
          </p:cNvSpPr>
          <p:nvPr>
            <p:ph type="body" sz="quarter" idx="15" hasCustomPrompt="1"/>
          </p:nvPr>
        </p:nvSpPr>
        <p:spPr>
          <a:xfrm>
            <a:off x="630238" y="1455738"/>
            <a:ext cx="2933700" cy="3060700"/>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4" name="Chart Placeholder 3"/>
          <p:cNvSpPr>
            <a:spLocks noGrp="1"/>
          </p:cNvSpPr>
          <p:nvPr>
            <p:ph type="chart" sz="quarter" idx="16" hasCustomPrompt="1"/>
          </p:nvPr>
        </p:nvSpPr>
        <p:spPr>
          <a:xfrm>
            <a:off x="3676650" y="1466850"/>
            <a:ext cx="4845050" cy="3048000"/>
          </a:xfrm>
          <a:prstGeom prst="rect">
            <a:avLst/>
          </a:prstGeom>
        </p:spPr>
        <p:txBody>
          <a:bodyPr/>
          <a:lstStyle>
            <a:lvl1pPr marL="0" indent="0">
              <a:buNone/>
              <a:defRPr lang="en-IN" sz="1100" dirty="0">
                <a:latin typeface="Proxima Nova Rg" pitchFamily="50" charset="0"/>
              </a:defRPr>
            </a:lvl1pPr>
          </a:lstStyle>
          <a:p>
            <a:r>
              <a:rPr lang="en-IN" dirty="0"/>
              <a:t>Click to add chart</a:t>
            </a:r>
          </a:p>
        </p:txBody>
      </p:sp>
      <p:sp>
        <p:nvSpPr>
          <p:cNvPr id="7" name="Rectangle 6">
            <a:extLst>
              <a:ext uri="{FF2B5EF4-FFF2-40B4-BE49-F238E27FC236}">
                <a16:creationId xmlns:a16="http://schemas.microsoft.com/office/drawing/2014/main" id="{D16AFEDF-03EE-FC49-BE63-C7AA217320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Title 11">
            <a:extLst>
              <a:ext uri="{FF2B5EF4-FFF2-40B4-BE49-F238E27FC236}">
                <a16:creationId xmlns:a16="http://schemas.microsoft.com/office/drawing/2014/main" id="{F1952F7C-711F-D049-A96D-6BBF6CD0BC64}"/>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1" name="Picture 10">
            <a:extLst>
              <a:ext uri="{FF2B5EF4-FFF2-40B4-BE49-F238E27FC236}">
                <a16:creationId xmlns:a16="http://schemas.microsoft.com/office/drawing/2014/main" id="{EB70C7B4-4F41-D048-8244-D5BA9C5BD0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51642401"/>
      </p:ext>
    </p:extLst>
  </p:cSld>
  <p:clrMapOvr>
    <a:masterClrMapping/>
  </p:clrMapOvr>
  <p:extLst>
    <p:ext uri="{DCECCB84-F9BA-43D5-87BE-67443E8EF086}">
      <p15:sldGuideLst xmlns:p15="http://schemas.microsoft.com/office/powerpoint/2012/main">
        <p15:guide id="5" orient="horz" pos="395" userDrawn="1">
          <p15:clr>
            <a:srgbClr val="FBAE40"/>
          </p15:clr>
        </p15:guide>
        <p15:guide id="6" pos="2245" userDrawn="1">
          <p15:clr>
            <a:srgbClr val="FBAE40"/>
          </p15:clr>
        </p15:guide>
        <p15:guide id="7" orient="horz" pos="917" userDrawn="1">
          <p15:clr>
            <a:srgbClr val="FBAE40"/>
          </p15:clr>
        </p15:guide>
        <p15:guide id="8" orient="horz" pos="2845"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17"/>
        <p:cNvGrpSpPr/>
        <p:nvPr/>
      </p:nvGrpSpPr>
      <p:grpSpPr>
        <a:xfrm>
          <a:off x="0" y="0"/>
          <a:ext cx="0" cy="0"/>
          <a:chOff x="0" y="0"/>
          <a:chExt cx="0" cy="0"/>
        </a:xfrm>
      </p:grpSpPr>
      <p:sp>
        <p:nvSpPr>
          <p:cNvPr id="18" name="Google Shape;18;p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825AC8A-E3E4-AB4D-AABE-2AF883CEDDEB}" type="datetime1">
              <a:rPr lang="en-IN" smtClean="0"/>
              <a:t>16-07-2020</a:t>
            </a:fld>
            <a:endParaRPr/>
          </a:p>
        </p:txBody>
      </p:sp>
      <p:sp>
        <p:nvSpPr>
          <p:cNvPr id="20" name="Google Shape;20;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1" name="Google Shape;21;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2" name="Google Shape;22;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pic>
        <p:nvPicPr>
          <p:cNvPr id="23" name="Google Shape;23;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4" name="Google Shape;24;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spTree>
    <p:extLst>
      <p:ext uri="{BB962C8B-B14F-4D97-AF65-F5344CB8AC3E}">
        <p14:creationId xmlns:p14="http://schemas.microsoft.com/office/powerpoint/2010/main" val="3751089565"/>
      </p:ext>
    </p:extLst>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2 Line 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6D2E29-3933-614D-82C7-D215195ADAE0}" type="datetime1">
              <a:rPr lang="en-IN" smtClean="0"/>
              <a:t>16-07-2020</a:t>
            </a:fld>
            <a:endParaRPr lang="en-IN"/>
          </a:p>
        </p:txBody>
      </p:sp>
      <p:sp>
        <p:nvSpPr>
          <p:cNvPr id="6" name="Slide Number Placeholder 5"/>
          <p:cNvSpPr>
            <a:spLocks noGrp="1"/>
          </p:cNvSpPr>
          <p:nvPr>
            <p:ph type="sldNum" sz="quarter" idx="12"/>
          </p:nvPr>
        </p:nvSpPr>
        <p:spPr/>
        <p:txBody>
          <a:bodyPr/>
          <a:lstStyle/>
          <a:p>
            <a:fld id="{273EEA2F-D825-49D3-9C25-497F06EFD3F7}" type="slidenum">
              <a:rPr lang="en-IN" smtClean="0"/>
              <a:t>‹#›</a:t>
            </a:fld>
            <a:endParaRPr lang="en-IN"/>
          </a:p>
        </p:txBody>
      </p:sp>
      <p:sp>
        <p:nvSpPr>
          <p:cNvPr id="11" name="Text Placeholder 2">
            <a:extLst>
              <a:ext uri="{FF2B5EF4-FFF2-40B4-BE49-F238E27FC236}">
                <a16:creationId xmlns:a16="http://schemas.microsoft.com/office/drawing/2014/main" id="{57C4AE0F-0222-463A-BC9B-64E5CB81DFDB}"/>
              </a:ext>
            </a:extLst>
          </p:cNvPr>
          <p:cNvSpPr>
            <a:spLocks noGrp="1"/>
          </p:cNvSpPr>
          <p:nvPr>
            <p:ph idx="15" hasCustomPrompt="1"/>
          </p:nvPr>
        </p:nvSpPr>
        <p:spPr>
          <a:xfrm>
            <a:off x="3303588" y="1816100"/>
            <a:ext cx="5265737" cy="26193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12" name="Rectangle 11">
            <a:extLst>
              <a:ext uri="{FF2B5EF4-FFF2-40B4-BE49-F238E27FC236}">
                <a16:creationId xmlns:a16="http://schemas.microsoft.com/office/drawing/2014/main" id="{7BC9426B-1D3C-A648-8F96-E6F93EA9AE4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4" name="Title 11">
            <a:extLst>
              <a:ext uri="{FF2B5EF4-FFF2-40B4-BE49-F238E27FC236}">
                <a16:creationId xmlns:a16="http://schemas.microsoft.com/office/drawing/2014/main" id="{8BDD3B13-3839-F74C-B2C5-2A176DC3476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5" name="Picture 14">
            <a:extLst>
              <a:ext uri="{FF2B5EF4-FFF2-40B4-BE49-F238E27FC236}">
                <a16:creationId xmlns:a16="http://schemas.microsoft.com/office/drawing/2014/main" id="{BA52BC07-1C5A-2748-A833-73EA6AF24A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793604851"/>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DF1C9B-713D-40DB-A62A-D1F6BB670D90}"/>
              </a:ext>
            </a:extLst>
          </p:cNvPr>
          <p:cNvSpPr/>
          <p:nvPr/>
        </p:nvSpPr>
        <p:spPr>
          <a:xfrm>
            <a:off x="-431"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5796CEC6-43E1-427C-ABD1-13EFFEFDAF5A}"/>
              </a:ext>
            </a:extLst>
          </p:cNvPr>
          <p:cNvSpPr>
            <a:spLocks noGrp="1"/>
          </p:cNvSpPr>
          <p:nvPr>
            <p:ph type="title" hasCustomPrompt="1"/>
          </p:nvPr>
        </p:nvSpPr>
        <p:spPr>
          <a:xfrm>
            <a:off x="630238" y="544498"/>
            <a:ext cx="5990568" cy="562407"/>
          </a:xfrm>
        </p:spPr>
        <p:txBody>
          <a:bodyPr>
            <a:noAutofit/>
          </a:bodyPr>
          <a:lstStyle>
            <a:lvl1pPr>
              <a:defRPr sz="3600">
                <a:solidFill>
                  <a:schemeClr val="bg1"/>
                </a:solidFill>
              </a:defRPr>
            </a:lvl1pPr>
          </a:lstStyle>
          <a:p>
            <a:r>
              <a:rPr lang="en-US" dirty="0"/>
              <a:t>Click to add title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lvl1pPr>
              <a:defRPr>
                <a:solidFill>
                  <a:schemeClr val="bg1"/>
                </a:solidFill>
              </a:defRPr>
            </a:lvl1pPr>
          </a:lstStyle>
          <a:p>
            <a:fld id="{7DD0C667-8BB3-D74C-86FC-7D0CD1167351}" type="datetime1">
              <a:rPr lang="en-IN" smtClean="0"/>
              <a:t>16-07-2020</a:t>
            </a:fld>
            <a:endParaRPr lang="en-IN" dirty="0"/>
          </a:p>
        </p:txBody>
      </p:sp>
      <p:sp>
        <p:nvSpPr>
          <p:cNvPr id="4" name="Footer Placeholder 3">
            <a:extLst>
              <a:ext uri="{FF2B5EF4-FFF2-40B4-BE49-F238E27FC236}">
                <a16:creationId xmlns:a16="http://schemas.microsoft.com/office/drawing/2014/main" id="{3D0D8DFB-EB9D-4CFE-AECF-ECCB2F8CAB79}"/>
              </a:ext>
            </a:extLst>
          </p:cNvPr>
          <p:cNvSpPr>
            <a:spLocks noGrp="1"/>
          </p:cNvSpPr>
          <p:nvPr>
            <p:ph type="ftr" sz="quarter" idx="11"/>
          </p:nvPr>
        </p:nvSpPr>
        <p:spPr>
          <a:xfrm>
            <a:off x="3028950" y="4767263"/>
            <a:ext cx="3086100" cy="273844"/>
          </a:xfrm>
          <a:prstGeom prst="rect">
            <a:avLst/>
          </a:prstGeom>
        </p:spPr>
        <p:txBody>
          <a:bodyPr/>
          <a:lstStyle>
            <a:lvl1pPr>
              <a:defRPr>
                <a:solidFill>
                  <a:schemeClr val="bg1"/>
                </a:solidFill>
              </a:defRPr>
            </a:lvl1pPr>
          </a:lstStyle>
          <a:p>
            <a:r>
              <a:rPr lang="en-IN"/>
              <a:t>Data Science Certification Program</a:t>
            </a:r>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lvl1pPr>
              <a:defRPr>
                <a:solidFill>
                  <a:schemeClr val="bg1"/>
                </a:solidFill>
              </a:defRPr>
            </a:lvl1pPr>
          </a:lstStyle>
          <a:p>
            <a:fld id="{273EEA2F-D825-49D3-9C25-497F06EFD3F7}" type="slidenum">
              <a:rPr lang="en-IN" smtClean="0"/>
              <a:t>‹#›</a:t>
            </a:fld>
            <a:endParaRPr lang="en-IN"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8" name="Rectangle 7">
            <a:extLst>
              <a:ext uri="{FF2B5EF4-FFF2-40B4-BE49-F238E27FC236}">
                <a16:creationId xmlns:a16="http://schemas.microsoft.com/office/drawing/2014/main" id="{45DF1C9B-713D-40DB-A62A-D1F6BB670D90}"/>
              </a:ext>
            </a:extLst>
          </p:cNvPr>
          <p:cNvSpPr/>
          <p:nvPr userDrawn="1"/>
        </p:nvSpPr>
        <p:spPr>
          <a:xfrm>
            <a:off x="0"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C80AC936-0B18-A241-B2D6-3F1133E340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8640815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2 Line Title, Infographics and Caption">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6E02A8A3-DB71-4204-8178-44D43F0A7DDB}"/>
              </a:ext>
            </a:extLst>
          </p:cNvPr>
          <p:cNvSpPr/>
          <p:nvPr userDrawn="1"/>
        </p:nvSpPr>
        <p:spPr>
          <a:xfrm>
            <a:off x="-1" y="600076"/>
            <a:ext cx="9144001" cy="454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Rectangle 9">
            <a:extLst>
              <a:ext uri="{FF2B5EF4-FFF2-40B4-BE49-F238E27FC236}">
                <a16:creationId xmlns:a16="http://schemas.microsoft.com/office/drawing/2014/main" id="{3DC02D0B-A252-47F4-90C6-E6D73E995E19}"/>
              </a:ext>
            </a:extLst>
          </p:cNvPr>
          <p:cNvSpPr/>
          <p:nvPr userDrawn="1"/>
        </p:nvSpPr>
        <p:spPr>
          <a:xfrm>
            <a:off x="-2" y="-20049"/>
            <a:ext cx="9144001" cy="5143500"/>
          </a:xfrm>
          <a:prstGeom prst="rect">
            <a:avLst/>
          </a:prstGeom>
          <a:blipFill>
            <a:blip r:embed="rId2">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6" name="Picture Placeholder 55">
            <a:extLst>
              <a:ext uri="{FF2B5EF4-FFF2-40B4-BE49-F238E27FC236}">
                <a16:creationId xmlns:a16="http://schemas.microsoft.com/office/drawing/2014/main" id="{DD8D96AE-F6F4-434E-9686-AF89D00D27E4}"/>
              </a:ext>
            </a:extLst>
          </p:cNvPr>
          <p:cNvSpPr>
            <a:spLocks noGrp="1"/>
          </p:cNvSpPr>
          <p:nvPr>
            <p:ph type="pic" sz="quarter" idx="23"/>
          </p:nvPr>
        </p:nvSpPr>
        <p:spPr>
          <a:xfrm>
            <a:off x="-2" y="-12111"/>
            <a:ext cx="9144002" cy="5147675"/>
          </a:xfrm>
          <a:prstGeom prst="rect">
            <a:avLst/>
          </a:prstGeom>
        </p:spPr>
        <p:txBody>
          <a:bodyPr/>
          <a:lstStyle/>
          <a:p>
            <a:endParaRPr lang="en-IN"/>
          </a:p>
        </p:txBody>
      </p:sp>
      <p:sp>
        <p:nvSpPr>
          <p:cNvPr id="61" name="Picture Placeholder 60">
            <a:extLst>
              <a:ext uri="{FF2B5EF4-FFF2-40B4-BE49-F238E27FC236}">
                <a16:creationId xmlns:a16="http://schemas.microsoft.com/office/drawing/2014/main" id="{1F6816D9-B4AF-47C1-8C5D-860514751DF3}"/>
              </a:ext>
            </a:extLst>
          </p:cNvPr>
          <p:cNvSpPr>
            <a:spLocks noGrp="1"/>
          </p:cNvSpPr>
          <p:nvPr>
            <p:ph type="pic" sz="quarter" idx="22"/>
          </p:nvPr>
        </p:nvSpPr>
        <p:spPr>
          <a:xfrm>
            <a:off x="10220735" y="-3856909"/>
            <a:ext cx="9144001" cy="5147675"/>
          </a:xfrm>
          <a:custGeom>
            <a:avLst/>
            <a:gdLst>
              <a:gd name="connsiteX0" fmla="*/ 1 w 9144001"/>
              <a:gd name="connsiteY0" fmla="*/ 0 h 5147675"/>
              <a:gd name="connsiteX1" fmla="*/ 9144001 w 9144001"/>
              <a:gd name="connsiteY1" fmla="*/ 0 h 5147675"/>
              <a:gd name="connsiteX2" fmla="*/ 9144001 w 9144001"/>
              <a:gd name="connsiteY2" fmla="*/ 2897600 h 5147675"/>
              <a:gd name="connsiteX3" fmla="*/ 9144001 w 9144001"/>
              <a:gd name="connsiteY3" fmla="*/ 3191288 h 5147675"/>
              <a:gd name="connsiteX4" fmla="*/ 9144001 w 9144001"/>
              <a:gd name="connsiteY4" fmla="*/ 5147088 h 5147675"/>
              <a:gd name="connsiteX5" fmla="*/ 4727575 w 9144001"/>
              <a:gd name="connsiteY5" fmla="*/ 5147088 h 5147675"/>
              <a:gd name="connsiteX6" fmla="*/ 4727575 w 9144001"/>
              <a:gd name="connsiteY6" fmla="*/ 5147675 h 5147675"/>
              <a:gd name="connsiteX7" fmla="*/ 3650997 w 9144001"/>
              <a:gd name="connsiteY7" fmla="*/ 5147675 h 5147675"/>
              <a:gd name="connsiteX8" fmla="*/ 2002040 w 9144001"/>
              <a:gd name="connsiteY8" fmla="*/ 5147675 h 5147675"/>
              <a:gd name="connsiteX9" fmla="*/ 528199 w 9144001"/>
              <a:gd name="connsiteY9" fmla="*/ 4498138 h 5147675"/>
              <a:gd name="connsiteX10" fmla="*/ 371258 w 9144001"/>
              <a:gd name="connsiteY10" fmla="*/ 4301898 h 5147675"/>
              <a:gd name="connsiteX11" fmla="*/ 372954 w 9144001"/>
              <a:gd name="connsiteY11" fmla="*/ 4302311 h 5147675"/>
              <a:gd name="connsiteX12" fmla="*/ 416872 w 9144001"/>
              <a:gd name="connsiteY12" fmla="*/ 4305173 h 5147675"/>
              <a:gd name="connsiteX13" fmla="*/ 421076 w 9144001"/>
              <a:gd name="connsiteY13" fmla="*/ 4304692 h 5147675"/>
              <a:gd name="connsiteX14" fmla="*/ 519767 w 9144001"/>
              <a:gd name="connsiteY14" fmla="*/ 4330646 h 5147675"/>
              <a:gd name="connsiteX15" fmla="*/ 1631739 w 9144001"/>
              <a:gd name="connsiteY15" fmla="*/ 4032541 h 5147675"/>
              <a:gd name="connsiteX16" fmla="*/ 1631739 w 9144001"/>
              <a:gd name="connsiteY16" fmla="*/ 4305790 h 5147675"/>
              <a:gd name="connsiteX17" fmla="*/ 2008581 w 9144001"/>
              <a:gd name="connsiteY17" fmla="*/ 4305790 h 5147675"/>
              <a:gd name="connsiteX18" fmla="*/ 2008581 w 9144001"/>
              <a:gd name="connsiteY18" fmla="*/ 3717145 h 5147675"/>
              <a:gd name="connsiteX19" fmla="*/ 2008582 w 9144001"/>
              <a:gd name="connsiteY19" fmla="*/ 3717145 h 5147675"/>
              <a:gd name="connsiteX20" fmla="*/ 2008582 w 9144001"/>
              <a:gd name="connsiteY20" fmla="*/ 3341860 h 5147675"/>
              <a:gd name="connsiteX21" fmla="*/ 998932 w 9144001"/>
              <a:gd name="connsiteY21" fmla="*/ 3341860 h 5147675"/>
              <a:gd name="connsiteX22" fmla="*/ 998932 w 9144001"/>
              <a:gd name="connsiteY22" fmla="*/ 3717145 h 5147675"/>
              <a:gd name="connsiteX23" fmla="*/ 1373490 w 9144001"/>
              <a:gd name="connsiteY23" fmla="*/ 3717145 h 5147675"/>
              <a:gd name="connsiteX24" fmla="*/ 1303666 w 9144001"/>
              <a:gd name="connsiteY24" fmla="*/ 3798867 h 5147675"/>
              <a:gd name="connsiteX25" fmla="*/ 9481 w 9144001"/>
              <a:gd name="connsiteY25" fmla="*/ 3224240 h 5147675"/>
              <a:gd name="connsiteX26" fmla="*/ 4951 w 9144001"/>
              <a:gd name="connsiteY26" fmla="*/ 3236367 h 5147675"/>
              <a:gd name="connsiteX27" fmla="*/ 2684 w 9144001"/>
              <a:gd name="connsiteY27" fmla="*/ 3191288 h 5147675"/>
              <a:gd name="connsiteX28" fmla="*/ 1 w 9144001"/>
              <a:gd name="connsiteY28" fmla="*/ 3191288 h 5147675"/>
              <a:gd name="connsiteX29" fmla="*/ 1 w 9144001"/>
              <a:gd name="connsiteY29" fmla="*/ 3137961 h 5147675"/>
              <a:gd name="connsiteX30" fmla="*/ 0 w 9144001"/>
              <a:gd name="connsiteY30" fmla="*/ 3137939 h 5147675"/>
              <a:gd name="connsiteX31" fmla="*/ 0 w 9144001"/>
              <a:gd name="connsiteY31" fmla="*/ 3137938 h 5147675"/>
              <a:gd name="connsiteX32" fmla="*/ 0 w 9144001"/>
              <a:gd name="connsiteY32" fmla="*/ 1645650 h 5147675"/>
              <a:gd name="connsiteX33" fmla="*/ 1 w 9144001"/>
              <a:gd name="connsiteY33" fmla="*/ 1645650 h 51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144001" h="5147675">
                <a:moveTo>
                  <a:pt x="1" y="0"/>
                </a:moveTo>
                <a:lnTo>
                  <a:pt x="9144001" y="0"/>
                </a:lnTo>
                <a:lnTo>
                  <a:pt x="9144001" y="2897600"/>
                </a:lnTo>
                <a:lnTo>
                  <a:pt x="9144001" y="3191288"/>
                </a:lnTo>
                <a:lnTo>
                  <a:pt x="9144001" y="5147088"/>
                </a:lnTo>
                <a:lnTo>
                  <a:pt x="4727575" y="5147088"/>
                </a:lnTo>
                <a:lnTo>
                  <a:pt x="4727575" y="5147675"/>
                </a:lnTo>
                <a:lnTo>
                  <a:pt x="3650997" y="5147675"/>
                </a:lnTo>
                <a:lnTo>
                  <a:pt x="2002040" y="5147675"/>
                </a:lnTo>
                <a:cubicBezTo>
                  <a:pt x="1418959" y="5147675"/>
                  <a:pt x="894096" y="4897452"/>
                  <a:pt x="528199" y="4498138"/>
                </a:cubicBezTo>
                <a:lnTo>
                  <a:pt x="371258" y="4301898"/>
                </a:lnTo>
                <a:lnTo>
                  <a:pt x="372954" y="4302311"/>
                </a:lnTo>
                <a:cubicBezTo>
                  <a:pt x="387739" y="4304577"/>
                  <a:pt x="402446" y="4305517"/>
                  <a:pt x="416872" y="4305173"/>
                </a:cubicBezTo>
                <a:lnTo>
                  <a:pt x="421076" y="4304692"/>
                </a:lnTo>
                <a:lnTo>
                  <a:pt x="519767" y="4330646"/>
                </a:lnTo>
                <a:cubicBezTo>
                  <a:pt x="804007" y="4390620"/>
                  <a:pt x="1306113" y="4394625"/>
                  <a:pt x="1631739" y="4032541"/>
                </a:cubicBezTo>
                <a:lnTo>
                  <a:pt x="1631739" y="4305790"/>
                </a:lnTo>
                <a:lnTo>
                  <a:pt x="2008581" y="4305790"/>
                </a:lnTo>
                <a:lnTo>
                  <a:pt x="2008581" y="3717145"/>
                </a:lnTo>
                <a:lnTo>
                  <a:pt x="2008582" y="3717145"/>
                </a:lnTo>
                <a:lnTo>
                  <a:pt x="2008582" y="3341860"/>
                </a:lnTo>
                <a:lnTo>
                  <a:pt x="998932" y="3341860"/>
                </a:lnTo>
                <a:lnTo>
                  <a:pt x="998932" y="3717145"/>
                </a:lnTo>
                <a:lnTo>
                  <a:pt x="1373490" y="3717145"/>
                </a:lnTo>
                <a:lnTo>
                  <a:pt x="1303666" y="3798867"/>
                </a:lnTo>
                <a:cubicBezTo>
                  <a:pt x="914338" y="4173453"/>
                  <a:pt x="32448" y="3945809"/>
                  <a:pt x="9481" y="3224240"/>
                </a:cubicBezTo>
                <a:lnTo>
                  <a:pt x="4951" y="3236367"/>
                </a:lnTo>
                <a:lnTo>
                  <a:pt x="2684" y="3191288"/>
                </a:lnTo>
                <a:lnTo>
                  <a:pt x="1" y="3191288"/>
                </a:lnTo>
                <a:lnTo>
                  <a:pt x="1" y="3137961"/>
                </a:lnTo>
                <a:lnTo>
                  <a:pt x="0" y="3137939"/>
                </a:lnTo>
                <a:lnTo>
                  <a:pt x="0" y="3137938"/>
                </a:lnTo>
                <a:lnTo>
                  <a:pt x="0" y="1645650"/>
                </a:lnTo>
                <a:lnTo>
                  <a:pt x="1" y="1645650"/>
                </a:lnTo>
                <a:close/>
              </a:path>
            </a:pathLst>
          </a:custGeom>
        </p:spPr>
        <p:txBody>
          <a:bodyPr wrap="square">
            <a:noAutofit/>
          </a:bodyPr>
          <a:lstStyle/>
          <a:p>
            <a:endParaRPr lang="en-IN"/>
          </a:p>
        </p:txBody>
      </p:sp>
      <p:sp>
        <p:nvSpPr>
          <p:cNvPr id="133" name="Date Placeholder 132">
            <a:extLst>
              <a:ext uri="{FF2B5EF4-FFF2-40B4-BE49-F238E27FC236}">
                <a16:creationId xmlns:a16="http://schemas.microsoft.com/office/drawing/2014/main" id="{9AC3D831-327E-4ADF-B27E-32AC0913EAB3}"/>
              </a:ext>
            </a:extLst>
          </p:cNvPr>
          <p:cNvSpPr>
            <a:spLocks noGrp="1"/>
          </p:cNvSpPr>
          <p:nvPr>
            <p:ph type="dt" sz="half" idx="15"/>
          </p:nvPr>
        </p:nvSpPr>
        <p:spPr/>
        <p:txBody>
          <a:bodyPr/>
          <a:lstStyle/>
          <a:p>
            <a:fld id="{6864892D-382A-F246-85F9-E706314457B1}" type="datetime1">
              <a:rPr lang="en-IN" smtClean="0"/>
              <a:t>16-07-2020</a:t>
            </a:fld>
            <a:endParaRPr lang="en-IN"/>
          </a:p>
        </p:txBody>
      </p:sp>
      <p:sp>
        <p:nvSpPr>
          <p:cNvPr id="135" name="Slide Number Placeholder 134">
            <a:extLst>
              <a:ext uri="{FF2B5EF4-FFF2-40B4-BE49-F238E27FC236}">
                <a16:creationId xmlns:a16="http://schemas.microsoft.com/office/drawing/2014/main" id="{9B4DE495-883A-4C30-86EF-E937F42C25B7}"/>
              </a:ext>
            </a:extLst>
          </p:cNvPr>
          <p:cNvSpPr>
            <a:spLocks noGrp="1"/>
          </p:cNvSpPr>
          <p:nvPr>
            <p:ph type="sldNum" sz="quarter" idx="17"/>
          </p:nvPr>
        </p:nvSpPr>
        <p:spPr/>
        <p:txBody>
          <a:bodyPr/>
          <a:lstStyle/>
          <a:p>
            <a:fld id="{273EEA2F-D825-49D3-9C25-497F06EFD3F7}" type="slidenum">
              <a:rPr lang="en-IN" smtClean="0"/>
              <a:t>‹#›</a:t>
            </a:fld>
            <a:endParaRPr lang="en-IN"/>
          </a:p>
        </p:txBody>
      </p:sp>
      <p:sp>
        <p:nvSpPr>
          <p:cNvPr id="3" name="Text Placeholder 2">
            <a:extLst>
              <a:ext uri="{FF2B5EF4-FFF2-40B4-BE49-F238E27FC236}">
                <a16:creationId xmlns:a16="http://schemas.microsoft.com/office/drawing/2014/main" id="{03F92C22-F16A-420C-A7E7-19AE8DFA3CB4}"/>
              </a:ext>
            </a:extLst>
          </p:cNvPr>
          <p:cNvSpPr>
            <a:spLocks noGrp="1"/>
          </p:cNvSpPr>
          <p:nvPr>
            <p:ph type="body" sz="quarter" idx="18" hasCustomPrompt="1"/>
          </p:nvPr>
        </p:nvSpPr>
        <p:spPr>
          <a:xfrm>
            <a:off x="3213848" y="3489722"/>
            <a:ext cx="5355081" cy="837009"/>
          </a:xfrm>
          <a:prstGeom prst="rect">
            <a:avLst/>
          </a:prstGeom>
        </p:spPr>
        <p:txBody>
          <a:bodyPr/>
          <a:lstStyle>
            <a:lvl1pPr marL="214308" indent="-214308">
              <a:buFontTx/>
              <a:buBlip>
                <a:blip r:embed="rId3"/>
              </a:buBlip>
              <a:defRPr sz="1200" b="0">
                <a:latin typeface="Proxima Nova Rg" panose="02000506030000020004" pitchFamily="50" charset="0"/>
              </a:defRPr>
            </a:lvl1pPr>
          </a:lstStyle>
          <a:p>
            <a:pPr lvl="0"/>
            <a:r>
              <a:rPr lang="en-US" dirty="0"/>
              <a:t>Click to add text</a:t>
            </a:r>
          </a:p>
        </p:txBody>
      </p:sp>
      <p:pic>
        <p:nvPicPr>
          <p:cNvPr id="5" name="Picture 4">
            <a:extLst>
              <a:ext uri="{FF2B5EF4-FFF2-40B4-BE49-F238E27FC236}">
                <a16:creationId xmlns:a16="http://schemas.microsoft.com/office/drawing/2014/main" id="{EBA45E11-4B71-49A2-A5CA-2C1C5CC58B4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13847" y="2234763"/>
            <a:ext cx="5373512" cy="1110800"/>
          </a:xfrm>
          <a:prstGeom prst="rect">
            <a:avLst/>
          </a:prstGeom>
        </p:spPr>
      </p:pic>
      <p:sp>
        <p:nvSpPr>
          <p:cNvPr id="12" name="Title 11">
            <a:extLst>
              <a:ext uri="{FF2B5EF4-FFF2-40B4-BE49-F238E27FC236}">
                <a16:creationId xmlns:a16="http://schemas.microsoft.com/office/drawing/2014/main" id="{C300AC66-03C0-4421-B116-D790883D5410}"/>
              </a:ext>
            </a:extLst>
          </p:cNvPr>
          <p:cNvSpPr txBox="1">
            <a:spLocks/>
          </p:cNvSpPr>
          <p:nvPr userDrawn="1"/>
        </p:nvSpPr>
        <p:spPr>
          <a:xfrm>
            <a:off x="642168" y="610236"/>
            <a:ext cx="5493203" cy="864394"/>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US" sz="3600" dirty="0">
                <a:solidFill>
                  <a:srgbClr val="F5333F"/>
                </a:solidFill>
                <a:latin typeface="Neue Plak" panose="020B0804030202020204" pitchFamily="34" charset="0"/>
              </a:rPr>
              <a:t>Click to add Title</a:t>
            </a:r>
            <a:endParaRPr lang="en-IN" sz="3600" dirty="0">
              <a:solidFill>
                <a:srgbClr val="F5333F"/>
              </a:solidFill>
              <a:latin typeface="Neue Plak" panose="020B0804030202020204" pitchFamily="34" charset="0"/>
            </a:endParaRPr>
          </a:p>
        </p:txBody>
      </p:sp>
      <p:sp>
        <p:nvSpPr>
          <p:cNvPr id="45" name="Freeform: Shape 44">
            <a:extLst>
              <a:ext uri="{FF2B5EF4-FFF2-40B4-BE49-F238E27FC236}">
                <a16:creationId xmlns:a16="http://schemas.microsoft.com/office/drawing/2014/main" id="{FC60F344-7C07-441B-A31D-6018ABB9583D}"/>
              </a:ext>
            </a:extLst>
          </p:cNvPr>
          <p:cNvSpPr/>
          <p:nvPr userDrawn="1"/>
        </p:nvSpPr>
        <p:spPr>
          <a:xfrm>
            <a:off x="11718595" y="3690308"/>
            <a:ext cx="870" cy="1071"/>
          </a:xfrm>
          <a:custGeom>
            <a:avLst/>
            <a:gdLst>
              <a:gd name="connsiteX0" fmla="*/ 0 w 870"/>
              <a:gd name="connsiteY0" fmla="*/ 0 h 1071"/>
              <a:gd name="connsiteX1" fmla="*/ 870 w 870"/>
              <a:gd name="connsiteY1" fmla="*/ 0 h 1071"/>
              <a:gd name="connsiteX2" fmla="*/ 870 w 870"/>
              <a:gd name="connsiteY2" fmla="*/ 1071 h 1071"/>
              <a:gd name="connsiteX3" fmla="*/ 0 w 870"/>
              <a:gd name="connsiteY3" fmla="*/ 0 h 1071"/>
            </a:gdLst>
            <a:ahLst/>
            <a:cxnLst>
              <a:cxn ang="0">
                <a:pos x="connsiteX0" y="connsiteY0"/>
              </a:cxn>
              <a:cxn ang="0">
                <a:pos x="connsiteX1" y="connsiteY1"/>
              </a:cxn>
              <a:cxn ang="0">
                <a:pos x="connsiteX2" y="connsiteY2"/>
              </a:cxn>
              <a:cxn ang="0">
                <a:pos x="connsiteX3" y="connsiteY3"/>
              </a:cxn>
            </a:cxnLst>
            <a:rect l="l" t="t" r="r" b="b"/>
            <a:pathLst>
              <a:path w="870" h="1071">
                <a:moveTo>
                  <a:pt x="0" y="0"/>
                </a:moveTo>
                <a:lnTo>
                  <a:pt x="870" y="0"/>
                </a:lnTo>
                <a:lnTo>
                  <a:pt x="870" y="1071"/>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Tree>
    <p:extLst>
      <p:ext uri="{BB962C8B-B14F-4D97-AF65-F5344CB8AC3E}">
        <p14:creationId xmlns:p14="http://schemas.microsoft.com/office/powerpoint/2010/main" val="2672640350"/>
      </p:ext>
    </p:extLst>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2635DD2-605D-49B6-B112-8439B18A5E91}"/>
              </a:ext>
            </a:extLst>
          </p:cNvPr>
          <p:cNvSpPr>
            <a:spLocks noGrp="1"/>
          </p:cNvSpPr>
          <p:nvPr>
            <p:ph type="pic" sz="quarter" idx="13"/>
          </p:nvPr>
        </p:nvSpPr>
        <p:spPr>
          <a:xfrm>
            <a:off x="0" y="0"/>
            <a:ext cx="9144000" cy="5143500"/>
          </a:xfrm>
          <a:prstGeom prst="rect">
            <a:avLst/>
          </a:prstGeom>
        </p:spPr>
        <p:txBody>
          <a:bodyPr/>
          <a:lstStyle>
            <a:lvl1pPr marL="0" indent="0">
              <a:buNone/>
              <a:defRPr sz="900">
                <a:latin typeface="Proxima Nova Rg" pitchFamily="50" charset="0"/>
              </a:defRPr>
            </a:lvl1pPr>
          </a:lstStyle>
          <a:p>
            <a:r>
              <a:rPr lang="en-US" dirty="0"/>
              <a:t>Click icon to add picture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p>
            <a:fld id="{54E004E4-6425-1046-B03F-6799B0FFAEB1}" type="datetime1">
              <a:rPr lang="en-IN" smtClean="0"/>
              <a:t>16-07-2020</a:t>
            </a:fld>
            <a:endParaRPr lang="en-IN"/>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11" name="Picture 10">
            <a:extLst>
              <a:ext uri="{FF2B5EF4-FFF2-40B4-BE49-F238E27FC236}">
                <a16:creationId xmlns:a16="http://schemas.microsoft.com/office/drawing/2014/main" id="{D04432FA-FDED-4F61-9577-95CE4EC0E9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13" name="Text Placeholder 2">
            <a:extLst>
              <a:ext uri="{FF2B5EF4-FFF2-40B4-BE49-F238E27FC236}">
                <a16:creationId xmlns:a16="http://schemas.microsoft.com/office/drawing/2014/main" id="{366EDA4C-974E-4784-AF28-4FBDFA9C0C88}"/>
              </a:ext>
            </a:extLst>
          </p:cNvPr>
          <p:cNvSpPr txBox="1">
            <a:spLocks/>
          </p:cNvSpPr>
          <p:nvPr/>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pic>
        <p:nvPicPr>
          <p:cNvPr id="8" name="Picture 7">
            <a:extLst>
              <a:ext uri="{FF2B5EF4-FFF2-40B4-BE49-F238E27FC236}">
                <a16:creationId xmlns:a16="http://schemas.microsoft.com/office/drawing/2014/main" id="{D04432FA-FDED-4F61-9577-95CE4EC0E9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9" name="Text Placeholder 2">
            <a:extLst>
              <a:ext uri="{FF2B5EF4-FFF2-40B4-BE49-F238E27FC236}">
                <a16:creationId xmlns:a16="http://schemas.microsoft.com/office/drawing/2014/main" id="{366EDA4C-974E-4784-AF28-4FBDFA9C0C88}"/>
              </a:ext>
            </a:extLst>
          </p:cNvPr>
          <p:cNvSpPr txBox="1">
            <a:spLocks/>
          </p:cNvSpPr>
          <p:nvPr userDrawn="1"/>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spTree>
    <p:extLst>
      <p:ext uri="{BB962C8B-B14F-4D97-AF65-F5344CB8AC3E}">
        <p14:creationId xmlns:p14="http://schemas.microsoft.com/office/powerpoint/2010/main" val="2638706740"/>
      </p:ext>
    </p:extLst>
  </p:cSld>
  <p:clrMapOvr>
    <a:masterClrMapping/>
  </p:clrMapOvr>
  <p:extLst>
    <p:ext uri="{DCECCB84-F9BA-43D5-87BE-67443E8EF086}">
      <p15:sldGuideLst xmlns:p15="http://schemas.microsoft.com/office/powerpoint/2012/main">
        <p15:guide id="5" orient="horz" pos="2890" userDrawn="1">
          <p15:clr>
            <a:srgbClr val="FBAE40"/>
          </p15:clr>
        </p15:guide>
        <p15:guide id="6" pos="612" userDrawn="1">
          <p15:clr>
            <a:srgbClr val="FBAE40"/>
          </p15:clr>
        </p15:guide>
        <p15:guide id="7" pos="2222" userDrawn="1">
          <p15:clr>
            <a:srgbClr val="FBAE40"/>
          </p15:clr>
        </p15:guide>
        <p15:guide id="8" orient="horz" pos="16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and 3 picture with caption">
    <p:spTree>
      <p:nvGrpSpPr>
        <p:cNvPr id="1" name=""/>
        <p:cNvGrpSpPr/>
        <p:nvPr/>
      </p:nvGrpSpPr>
      <p:grpSpPr>
        <a:xfrm>
          <a:off x="0" y="0"/>
          <a:ext cx="0" cy="0"/>
          <a:chOff x="0" y="0"/>
          <a:chExt cx="0" cy="0"/>
        </a:xfrm>
      </p:grpSpPr>
      <p:sp>
        <p:nvSpPr>
          <p:cNvPr id="22" name="Rectangle 21"/>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00075"/>
            <a:ext cx="3735903" cy="382564"/>
          </a:xfrm>
        </p:spPr>
        <p:txBody>
          <a:bodyPr>
            <a:noAutofit/>
          </a:bodyPr>
          <a:lstStyle>
            <a:lvl1pPr>
              <a:defRPr sz="3600">
                <a:solidFill>
                  <a:schemeClr val="bg1"/>
                </a:solidFill>
              </a:defRPr>
            </a:lvl1pPr>
          </a:lstStyle>
          <a:p>
            <a:r>
              <a:rPr lang="en-US" dirty="0"/>
              <a:t>Click to add title</a:t>
            </a:r>
            <a:endParaRPr lang="en-IN" dirty="0"/>
          </a:p>
        </p:txBody>
      </p:sp>
      <p:sp>
        <p:nvSpPr>
          <p:cNvPr id="31" name="Picture Placeholder 30"/>
          <p:cNvSpPr>
            <a:spLocks noGrp="1"/>
          </p:cNvSpPr>
          <p:nvPr>
            <p:ph type="pic" sz="quarter" idx="10" hasCustomPrompt="1"/>
          </p:nvPr>
        </p:nvSpPr>
        <p:spPr>
          <a:xfrm>
            <a:off x="1445363" y="1382268"/>
            <a:ext cx="1668121"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indent="0">
              <a:buNone/>
              <a:defRPr sz="1100">
                <a:latin typeface="Proxima Nova Rg" pitchFamily="50" charset="0"/>
              </a:defRPr>
            </a:lvl1pPr>
          </a:lstStyle>
          <a:p>
            <a:r>
              <a:rPr lang="en-IN" dirty="0"/>
              <a:t>Click icon to add </a:t>
            </a:r>
            <a:br>
              <a:rPr lang="en-IN" dirty="0"/>
            </a:br>
            <a:r>
              <a:rPr lang="en-IN" dirty="0"/>
              <a:t>picture</a:t>
            </a:r>
          </a:p>
        </p:txBody>
      </p:sp>
      <p:sp>
        <p:nvSpPr>
          <p:cNvPr id="37" name="Picture Placeholder 36"/>
          <p:cNvSpPr>
            <a:spLocks noGrp="1"/>
          </p:cNvSpPr>
          <p:nvPr>
            <p:ph type="pic" sz="quarter" idx="11"/>
          </p:nvPr>
        </p:nvSpPr>
        <p:spPr>
          <a:xfrm>
            <a:off x="3744984"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39" name="Picture Placeholder 38"/>
          <p:cNvSpPr>
            <a:spLocks noGrp="1"/>
          </p:cNvSpPr>
          <p:nvPr>
            <p:ph type="pic" sz="quarter" idx="12"/>
          </p:nvPr>
        </p:nvSpPr>
        <p:spPr>
          <a:xfrm>
            <a:off x="6055443"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59" name="Text Placeholder 2"/>
          <p:cNvSpPr>
            <a:spLocks noGrp="1"/>
          </p:cNvSpPr>
          <p:nvPr>
            <p:ph idx="1" hasCustomPrompt="1"/>
          </p:nvPr>
        </p:nvSpPr>
        <p:spPr>
          <a:xfrm>
            <a:off x="1439466" y="3519224"/>
            <a:ext cx="1674019"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2" name="Text Placeholder 2"/>
          <p:cNvSpPr>
            <a:spLocks noGrp="1"/>
          </p:cNvSpPr>
          <p:nvPr>
            <p:ph idx="13" hasCustomPrompt="1"/>
          </p:nvPr>
        </p:nvSpPr>
        <p:spPr>
          <a:xfrm>
            <a:off x="3744985" y="3519224"/>
            <a:ext cx="1654032"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3" name="Text Placeholder 2"/>
          <p:cNvSpPr>
            <a:spLocks noGrp="1"/>
          </p:cNvSpPr>
          <p:nvPr>
            <p:ph idx="14" hasCustomPrompt="1"/>
          </p:nvPr>
        </p:nvSpPr>
        <p:spPr>
          <a:xfrm>
            <a:off x="6050503" y="3519223"/>
            <a:ext cx="1654032" cy="283960"/>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15" name="Text Placeholder 2">
            <a:extLst>
              <a:ext uri="{FF2B5EF4-FFF2-40B4-BE49-F238E27FC236}">
                <a16:creationId xmlns:a16="http://schemas.microsoft.com/office/drawing/2014/main" id="{479074EA-ECD9-45AD-8DE9-0365549B4699}"/>
              </a:ext>
            </a:extLst>
          </p:cNvPr>
          <p:cNvSpPr>
            <a:spLocks noGrp="1"/>
          </p:cNvSpPr>
          <p:nvPr>
            <p:ph idx="15" hasCustomPrompt="1"/>
          </p:nvPr>
        </p:nvSpPr>
        <p:spPr>
          <a:xfrm>
            <a:off x="1439863"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6" name="Text Placeholder 2">
            <a:extLst>
              <a:ext uri="{FF2B5EF4-FFF2-40B4-BE49-F238E27FC236}">
                <a16:creationId xmlns:a16="http://schemas.microsoft.com/office/drawing/2014/main" id="{8BF89CC4-BB01-461B-8D41-512A134E3FCA}"/>
              </a:ext>
            </a:extLst>
          </p:cNvPr>
          <p:cNvSpPr>
            <a:spLocks noGrp="1"/>
          </p:cNvSpPr>
          <p:nvPr>
            <p:ph idx="16" hasCustomPrompt="1"/>
          </p:nvPr>
        </p:nvSpPr>
        <p:spPr>
          <a:xfrm>
            <a:off x="3735388"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7" name="Text Placeholder 2">
            <a:extLst>
              <a:ext uri="{FF2B5EF4-FFF2-40B4-BE49-F238E27FC236}">
                <a16:creationId xmlns:a16="http://schemas.microsoft.com/office/drawing/2014/main" id="{175CC286-A281-4FCD-96D8-0A5CF7AF5B18}"/>
              </a:ext>
            </a:extLst>
          </p:cNvPr>
          <p:cNvSpPr>
            <a:spLocks noGrp="1"/>
          </p:cNvSpPr>
          <p:nvPr>
            <p:ph idx="17" hasCustomPrompt="1"/>
          </p:nvPr>
        </p:nvSpPr>
        <p:spPr>
          <a:xfrm>
            <a:off x="6050502" y="3862520"/>
            <a:ext cx="1658973"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8" name="Date Placeholder 5">
            <a:extLst>
              <a:ext uri="{FF2B5EF4-FFF2-40B4-BE49-F238E27FC236}">
                <a16:creationId xmlns:a16="http://schemas.microsoft.com/office/drawing/2014/main" id="{CAB3B546-51CB-4994-A9F1-8F1962DB7C80}"/>
              </a:ext>
            </a:extLst>
          </p:cNvPr>
          <p:cNvSpPr>
            <a:spLocks noGrp="1"/>
          </p:cNvSpPr>
          <p:nvPr>
            <p:ph type="dt" sz="half" idx="18"/>
          </p:nvPr>
        </p:nvSpPr>
        <p:spPr>
          <a:xfrm>
            <a:off x="628650" y="4767263"/>
            <a:ext cx="2057400" cy="273844"/>
          </a:xfrm>
        </p:spPr>
        <p:txBody>
          <a:bodyPr/>
          <a:lstStyle/>
          <a:p>
            <a:fld id="{94A31C2B-8F11-8248-906D-0BD56E359BFE}" type="datetime1">
              <a:rPr lang="en-IN" smtClean="0"/>
              <a:t>16-07-2020</a:t>
            </a:fld>
            <a:endParaRPr lang="en-IN" dirty="0"/>
          </a:p>
        </p:txBody>
      </p:sp>
      <p:sp>
        <p:nvSpPr>
          <p:cNvPr id="20" name="Slide Number Placeholder 7">
            <a:extLst>
              <a:ext uri="{FF2B5EF4-FFF2-40B4-BE49-F238E27FC236}">
                <a16:creationId xmlns:a16="http://schemas.microsoft.com/office/drawing/2014/main" id="{64FD5022-C834-4670-BF94-5D8ED5DD90FA}"/>
              </a:ext>
            </a:extLst>
          </p:cNvPr>
          <p:cNvSpPr>
            <a:spLocks noGrp="1"/>
          </p:cNvSpPr>
          <p:nvPr>
            <p:ph type="sldNum" sz="quarter" idx="20"/>
          </p:nvPr>
        </p:nvSpPr>
        <p:spPr>
          <a:xfrm>
            <a:off x="6457950" y="4767263"/>
            <a:ext cx="2057400" cy="273844"/>
          </a:xfrm>
        </p:spPr>
        <p:txBody>
          <a:bodyPr/>
          <a:lstStyle/>
          <a:p>
            <a:fld id="{273EEA2F-D825-49D3-9C25-497F06EFD3F7}" type="slidenum">
              <a:rPr lang="en-IN" smtClean="0"/>
              <a:t>‹#›</a:t>
            </a:fld>
            <a:endParaRPr lang="en-IN" dirty="0"/>
          </a:p>
        </p:txBody>
      </p:sp>
      <p:pic>
        <p:nvPicPr>
          <p:cNvPr id="24" name="Picture 23">
            <a:extLst>
              <a:ext uri="{FF2B5EF4-FFF2-40B4-BE49-F238E27FC236}">
                <a16:creationId xmlns:a16="http://schemas.microsoft.com/office/drawing/2014/main" id="{9D671EC7-D508-B044-8C6E-D9DFCCBB9DC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53247909"/>
      </p:ext>
    </p:extLst>
  </p:cSld>
  <p:clrMapOvr>
    <a:masterClrMapping/>
  </p:clrMapOvr>
  <p:extLst>
    <p:ext uri="{DCECCB84-F9BA-43D5-87BE-67443E8EF086}">
      <p15:sldGuideLst xmlns:p15="http://schemas.microsoft.com/office/powerpoint/2012/main">
        <p15:guide id="5" orient="horz" pos="2210">
          <p15:clr>
            <a:srgbClr val="FBAE40"/>
          </p15:clr>
        </p15:guide>
        <p15:guide id="6" orient="horz" pos="2391">
          <p15:clr>
            <a:srgbClr val="FBAE40"/>
          </p15:clr>
        </p15:guide>
        <p15:guide id="12" orient="horz" pos="2096">
          <p15:clr>
            <a:srgbClr val="FBAE40"/>
          </p15:clr>
        </p15:guide>
        <p15:guide id="13" orient="horz" pos="378" userDrawn="1">
          <p15:clr>
            <a:srgbClr val="FBAE40"/>
          </p15:clr>
        </p15:guide>
        <p15:guide id="14" pos="907" userDrawn="1">
          <p15:clr>
            <a:srgbClr val="FBAE40"/>
          </p15:clr>
        </p15:guide>
        <p15:guide id="15" orient="horz" pos="872" userDrawn="1">
          <p15:clr>
            <a:srgbClr val="FBAE40"/>
          </p15:clr>
        </p15:guide>
        <p15:guide id="18" pos="1961" userDrawn="1">
          <p15:clr>
            <a:srgbClr val="FBAE40"/>
          </p15:clr>
        </p15:guide>
        <p15:guide id="19" pos="2353" userDrawn="1">
          <p15:clr>
            <a:srgbClr val="FBAE40"/>
          </p15:clr>
        </p15:guide>
        <p15:guide id="20" pos="3407" userDrawn="1">
          <p15:clr>
            <a:srgbClr val="FBAE40"/>
          </p15:clr>
        </p15:guide>
        <p15:guide id="21" pos="3810" userDrawn="1">
          <p15:clr>
            <a:srgbClr val="FBAE40"/>
          </p15:clr>
        </p15:guide>
        <p15:guide id="22" pos="48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16199"/>
            <a:ext cx="3612150" cy="434679"/>
          </a:xfrm>
        </p:spPr>
        <p:txBody>
          <a:bodyPr>
            <a:noAutofit/>
          </a:bodyPr>
          <a:lstStyle>
            <a:lvl1pPr>
              <a:defRPr sz="3600">
                <a:solidFill>
                  <a:schemeClr val="bg1"/>
                </a:solidFill>
              </a:defRPr>
            </a:lvl1pPr>
          </a:lstStyle>
          <a:p>
            <a:r>
              <a:rPr lang="en-US" dirty="0"/>
              <a:t>Click to add title</a:t>
            </a:r>
            <a:endParaRPr lang="en-IN" dirty="0"/>
          </a:p>
        </p:txBody>
      </p:sp>
      <p:sp>
        <p:nvSpPr>
          <p:cNvPr id="2" name="Rectangle 1"/>
          <p:cNvSpPr/>
          <p:nvPr/>
        </p:nvSpPr>
        <p:spPr>
          <a:xfrm>
            <a:off x="591700" y="1822542"/>
            <a:ext cx="1836663"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5" name="Rectangle 14"/>
          <p:cNvSpPr/>
          <p:nvPr/>
        </p:nvSpPr>
        <p:spPr>
          <a:xfrm>
            <a:off x="2586608" y="1819788"/>
            <a:ext cx="181818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7" name="Rectangle 16"/>
          <p:cNvSpPr/>
          <p:nvPr/>
        </p:nvSpPr>
        <p:spPr>
          <a:xfrm>
            <a:off x="6603923" y="1808792"/>
            <a:ext cx="1868349"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Rectangle 17"/>
          <p:cNvSpPr/>
          <p:nvPr/>
        </p:nvSpPr>
        <p:spPr>
          <a:xfrm>
            <a:off x="4604246" y="1819788"/>
            <a:ext cx="184302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 name="Oval 2"/>
          <p:cNvSpPr/>
          <p:nvPr/>
        </p:nvSpPr>
        <p:spPr>
          <a:xfrm>
            <a:off x="673283" y="1950244"/>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1" name="Oval 20"/>
          <p:cNvSpPr/>
          <p:nvPr/>
        </p:nvSpPr>
        <p:spPr>
          <a:xfrm>
            <a:off x="6777923" y="1956818"/>
            <a:ext cx="263289" cy="263289"/>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Oval 21"/>
          <p:cNvSpPr/>
          <p:nvPr/>
        </p:nvSpPr>
        <p:spPr>
          <a:xfrm>
            <a:off x="4719917" y="1957683"/>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392" y="2035413"/>
            <a:ext cx="103152" cy="94468"/>
          </a:xfrm>
          <a:prstGeom prst="rect">
            <a:avLst/>
          </a:prstGeom>
        </p:spPr>
      </p:pic>
      <p:sp>
        <p:nvSpPr>
          <p:cNvPr id="23" name="Oval 22"/>
          <p:cNvSpPr/>
          <p:nvPr/>
        </p:nvSpPr>
        <p:spPr>
          <a:xfrm>
            <a:off x="2681861" y="1946687"/>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3970" y="2028697"/>
            <a:ext cx="103152" cy="94468"/>
          </a:xfrm>
          <a:prstGeom prst="rect">
            <a:avLst/>
          </a:prstGeom>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0032" y="2040628"/>
            <a:ext cx="103152" cy="94468"/>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2026" y="2044245"/>
            <a:ext cx="103152" cy="94468"/>
          </a:xfrm>
          <a:prstGeom prst="rect">
            <a:avLst/>
          </a:prstGeom>
        </p:spPr>
      </p:pic>
      <p:sp>
        <p:nvSpPr>
          <p:cNvPr id="35" name="Text Placeholder 2"/>
          <p:cNvSpPr>
            <a:spLocks noGrp="1"/>
          </p:cNvSpPr>
          <p:nvPr>
            <p:ph idx="1" hasCustomPrompt="1"/>
          </p:nvPr>
        </p:nvSpPr>
        <p:spPr>
          <a:xfrm>
            <a:off x="772836"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38" name="Text Placeholder 2"/>
          <p:cNvSpPr>
            <a:spLocks noGrp="1"/>
          </p:cNvSpPr>
          <p:nvPr>
            <p:ph idx="10" hasCustomPrompt="1"/>
          </p:nvPr>
        </p:nvSpPr>
        <p:spPr>
          <a:xfrm>
            <a:off x="2752107"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1" name="Text Placeholder 2"/>
          <p:cNvSpPr>
            <a:spLocks noGrp="1"/>
          </p:cNvSpPr>
          <p:nvPr>
            <p:ph idx="11" hasCustomPrompt="1"/>
          </p:nvPr>
        </p:nvSpPr>
        <p:spPr>
          <a:xfrm>
            <a:off x="4782484"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5" name="Text Placeholder 2"/>
          <p:cNvSpPr>
            <a:spLocks noGrp="1"/>
          </p:cNvSpPr>
          <p:nvPr>
            <p:ph idx="12" hasCustomPrompt="1"/>
          </p:nvPr>
        </p:nvSpPr>
        <p:spPr>
          <a:xfrm>
            <a:off x="6844575"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26" name="Text Placeholder 2">
            <a:extLst>
              <a:ext uri="{FF2B5EF4-FFF2-40B4-BE49-F238E27FC236}">
                <a16:creationId xmlns:a16="http://schemas.microsoft.com/office/drawing/2014/main" id="{E07056DC-BA1E-40CC-95C2-9DC99462E084}"/>
              </a:ext>
            </a:extLst>
          </p:cNvPr>
          <p:cNvSpPr>
            <a:spLocks noGrp="1"/>
          </p:cNvSpPr>
          <p:nvPr>
            <p:ph idx="13" hasCustomPrompt="1"/>
          </p:nvPr>
        </p:nvSpPr>
        <p:spPr>
          <a:xfrm>
            <a:off x="766677" y="2633826"/>
            <a:ext cx="1495407" cy="800177"/>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27" name="Text Placeholder 2">
            <a:extLst>
              <a:ext uri="{FF2B5EF4-FFF2-40B4-BE49-F238E27FC236}">
                <a16:creationId xmlns:a16="http://schemas.microsoft.com/office/drawing/2014/main" id="{7B17D727-E6DF-4A67-842D-BCED9755E2DE}"/>
              </a:ext>
            </a:extLst>
          </p:cNvPr>
          <p:cNvSpPr>
            <a:spLocks noGrp="1"/>
          </p:cNvSpPr>
          <p:nvPr>
            <p:ph idx="14" hasCustomPrompt="1"/>
          </p:nvPr>
        </p:nvSpPr>
        <p:spPr>
          <a:xfrm>
            <a:off x="2752106" y="2633878"/>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9" name="Text Placeholder 2">
            <a:extLst>
              <a:ext uri="{FF2B5EF4-FFF2-40B4-BE49-F238E27FC236}">
                <a16:creationId xmlns:a16="http://schemas.microsoft.com/office/drawing/2014/main" id="{D81891CD-35CC-4726-88E1-CD107C79D470}"/>
              </a:ext>
            </a:extLst>
          </p:cNvPr>
          <p:cNvSpPr>
            <a:spLocks noGrp="1"/>
          </p:cNvSpPr>
          <p:nvPr>
            <p:ph idx="15" hasCustomPrompt="1"/>
          </p:nvPr>
        </p:nvSpPr>
        <p:spPr>
          <a:xfrm>
            <a:off x="47824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31" name="Text Placeholder 2">
            <a:extLst>
              <a:ext uri="{FF2B5EF4-FFF2-40B4-BE49-F238E27FC236}">
                <a16:creationId xmlns:a16="http://schemas.microsoft.com/office/drawing/2014/main" id="{D169E76D-53F5-4634-BE5F-DEB745D47845}"/>
              </a:ext>
            </a:extLst>
          </p:cNvPr>
          <p:cNvSpPr>
            <a:spLocks noGrp="1"/>
          </p:cNvSpPr>
          <p:nvPr>
            <p:ph idx="16" hasCustomPrompt="1"/>
          </p:nvPr>
        </p:nvSpPr>
        <p:spPr>
          <a:xfrm>
            <a:off x="68430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5" name="Date Placeholder 5">
            <a:extLst>
              <a:ext uri="{FF2B5EF4-FFF2-40B4-BE49-F238E27FC236}">
                <a16:creationId xmlns:a16="http://schemas.microsoft.com/office/drawing/2014/main" id="{CAB3B546-51CB-4994-A9F1-8F1962DB7C80}"/>
              </a:ext>
            </a:extLst>
          </p:cNvPr>
          <p:cNvSpPr>
            <a:spLocks noGrp="1"/>
          </p:cNvSpPr>
          <p:nvPr>
            <p:ph type="dt" sz="half" idx="17"/>
          </p:nvPr>
        </p:nvSpPr>
        <p:spPr>
          <a:xfrm>
            <a:off x="638175" y="4767263"/>
            <a:ext cx="2057400" cy="273844"/>
          </a:xfrm>
        </p:spPr>
        <p:txBody>
          <a:bodyPr/>
          <a:lstStyle/>
          <a:p>
            <a:fld id="{A3A67E1C-BAD1-994B-B7B0-0862E7408890}" type="datetime1">
              <a:rPr lang="en-IN" smtClean="0"/>
              <a:t>16-07-2020</a:t>
            </a:fld>
            <a:endParaRPr lang="en-IN" dirty="0"/>
          </a:p>
        </p:txBody>
      </p:sp>
      <p:sp>
        <p:nvSpPr>
          <p:cNvPr id="32" name="Footer Placeholder 6">
            <a:extLst>
              <a:ext uri="{FF2B5EF4-FFF2-40B4-BE49-F238E27FC236}">
                <a16:creationId xmlns:a16="http://schemas.microsoft.com/office/drawing/2014/main" id="{9BF5947E-E89E-4885-BAA6-FBACA46CF126}"/>
              </a:ext>
            </a:extLst>
          </p:cNvPr>
          <p:cNvSpPr>
            <a:spLocks noGrp="1"/>
          </p:cNvSpPr>
          <p:nvPr>
            <p:ph type="ftr" sz="quarter" idx="18"/>
          </p:nvPr>
        </p:nvSpPr>
        <p:spPr>
          <a:xfrm>
            <a:off x="3038475" y="4767263"/>
            <a:ext cx="3086100" cy="273844"/>
          </a:xfrm>
          <a:prstGeom prst="rect">
            <a:avLst/>
          </a:prstGeom>
        </p:spPr>
        <p:txBody>
          <a:bodyPr/>
          <a:lstStyle/>
          <a:p>
            <a:r>
              <a:rPr lang="en-IN"/>
              <a:t>Data Science Certification Program</a:t>
            </a:r>
            <a:endParaRPr lang="en-IN" dirty="0"/>
          </a:p>
        </p:txBody>
      </p:sp>
      <p:sp>
        <p:nvSpPr>
          <p:cNvPr id="33" name="Slide Number Placeholder 7">
            <a:extLst>
              <a:ext uri="{FF2B5EF4-FFF2-40B4-BE49-F238E27FC236}">
                <a16:creationId xmlns:a16="http://schemas.microsoft.com/office/drawing/2014/main" id="{64FD5022-C834-4670-BF94-5D8ED5DD90FA}"/>
              </a:ext>
            </a:extLst>
          </p:cNvPr>
          <p:cNvSpPr>
            <a:spLocks noGrp="1"/>
          </p:cNvSpPr>
          <p:nvPr>
            <p:ph type="sldNum" sz="quarter" idx="19"/>
          </p:nvPr>
        </p:nvSpPr>
        <p:spPr>
          <a:xfrm>
            <a:off x="6467475" y="4767263"/>
            <a:ext cx="2057400" cy="273844"/>
          </a:xfrm>
        </p:spPr>
        <p:txBody>
          <a:bodyPr/>
          <a:lstStyle/>
          <a:p>
            <a:fld id="{273EEA2F-D825-49D3-9C25-497F06EFD3F7}" type="slidenum">
              <a:rPr lang="en-IN" smtClean="0"/>
              <a:t>‹#›</a:t>
            </a:fld>
            <a:endParaRPr lang="en-IN" dirty="0"/>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36" name="Rectangle 35"/>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Rectangle 38"/>
          <p:cNvSpPr/>
          <p:nvPr userDrawn="1"/>
        </p:nvSpPr>
        <p:spPr>
          <a:xfrm>
            <a:off x="591700" y="1822543"/>
            <a:ext cx="188348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0" name="Rectangle 39"/>
          <p:cNvSpPr/>
          <p:nvPr userDrawn="1"/>
        </p:nvSpPr>
        <p:spPr>
          <a:xfrm>
            <a:off x="2611322" y="1819789"/>
            <a:ext cx="1864527"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2" name="Rectangle 41"/>
          <p:cNvSpPr/>
          <p:nvPr userDrawn="1"/>
        </p:nvSpPr>
        <p:spPr>
          <a:xfrm>
            <a:off x="6653351" y="1808793"/>
            <a:ext cx="1915974"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3" name="Rectangle 42"/>
          <p:cNvSpPr/>
          <p:nvPr userDrawn="1"/>
        </p:nvSpPr>
        <p:spPr>
          <a:xfrm>
            <a:off x="4604247" y="1819789"/>
            <a:ext cx="189000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4" name="Oval 43"/>
          <p:cNvSpPr/>
          <p:nvPr userDrawn="1"/>
        </p:nvSpPr>
        <p:spPr>
          <a:xfrm>
            <a:off x="673283" y="1950244"/>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6" name="Oval 45"/>
          <p:cNvSpPr/>
          <p:nvPr userDrawn="1"/>
        </p:nvSpPr>
        <p:spPr>
          <a:xfrm>
            <a:off x="6777923" y="1956818"/>
            <a:ext cx="270000" cy="270000"/>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7" name="Oval 46"/>
          <p:cNvSpPr/>
          <p:nvPr userDrawn="1"/>
        </p:nvSpPr>
        <p:spPr>
          <a:xfrm>
            <a:off x="4719917" y="1957683"/>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5392" y="2035413"/>
            <a:ext cx="105782" cy="96876"/>
          </a:xfrm>
          <a:prstGeom prst="rect">
            <a:avLst/>
          </a:prstGeom>
        </p:spPr>
      </p:pic>
      <p:sp>
        <p:nvSpPr>
          <p:cNvPr id="49" name="Oval 48"/>
          <p:cNvSpPr/>
          <p:nvPr userDrawn="1"/>
        </p:nvSpPr>
        <p:spPr>
          <a:xfrm>
            <a:off x="2681861" y="1946687"/>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88684" y="2028697"/>
            <a:ext cx="105782" cy="96876"/>
          </a:xfrm>
          <a:prstGeom prst="rect">
            <a:avLst/>
          </a:prstGeom>
        </p:spPr>
      </p:pic>
      <p:pic>
        <p:nvPicPr>
          <p:cNvPr id="51" name="Picture 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60032" y="2040628"/>
            <a:ext cx="105782" cy="96876"/>
          </a:xfrm>
          <a:prstGeom prst="rect">
            <a:avLst/>
          </a:prstGeom>
        </p:spPr>
      </p:pic>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02026" y="2044245"/>
            <a:ext cx="105782" cy="96876"/>
          </a:xfrm>
          <a:prstGeom prst="rect">
            <a:avLst/>
          </a:prstGeom>
        </p:spPr>
      </p:pic>
      <p:pic>
        <p:nvPicPr>
          <p:cNvPr id="55" name="Picture 54">
            <a:extLst>
              <a:ext uri="{FF2B5EF4-FFF2-40B4-BE49-F238E27FC236}">
                <a16:creationId xmlns:a16="http://schemas.microsoft.com/office/drawing/2014/main" id="{882F7326-C7FA-D748-86B3-42DEEB935CD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92873654"/>
      </p:ext>
    </p:extLst>
  </p:cSld>
  <p:clrMapOvr>
    <a:masterClrMapping/>
  </p:clrMapOvr>
  <p:extLst>
    <p:ext uri="{DCECCB84-F9BA-43D5-87BE-67443E8EF086}">
      <p15:sldGuideLst xmlns:p15="http://schemas.microsoft.com/office/powerpoint/2012/main">
        <p15:guide id="15" orient="horz" pos="378" userDrawn="1">
          <p15:clr>
            <a:srgbClr val="FBAE40"/>
          </p15:clr>
        </p15:guide>
        <p15:guide id="16" orient="horz" pos="1144" userDrawn="1">
          <p15:clr>
            <a:srgbClr val="FBAE40"/>
          </p15:clr>
        </p15:guide>
        <p15:guide id="17" orient="horz" pos="2335" userDrawn="1">
          <p15:clr>
            <a:srgbClr val="FBAE40"/>
          </p15:clr>
        </p15:guide>
        <p15:guide id="18" pos="1587" userDrawn="1">
          <p15:clr>
            <a:srgbClr val="FBAE40"/>
          </p15:clr>
        </p15:guide>
        <p15:guide id="19" pos="1655" userDrawn="1">
          <p15:clr>
            <a:srgbClr val="FBAE40"/>
          </p15:clr>
        </p15:guide>
        <p15:guide id="20" pos="2835" userDrawn="1">
          <p15:clr>
            <a:srgbClr val="FBAE40"/>
          </p15:clr>
        </p15:guide>
        <p15:guide id="21" pos="2931" userDrawn="1">
          <p15:clr>
            <a:srgbClr val="FBAE40"/>
          </p15:clr>
        </p15:guide>
        <p15:guide id="22" pos="4122" userDrawn="1">
          <p15:clr>
            <a:srgbClr val="FBAE40"/>
          </p15:clr>
        </p15:guide>
        <p15:guide id="23" pos="4190" userDrawn="1">
          <p15:clr>
            <a:srgbClr val="FBAE40"/>
          </p15:clr>
        </p15:guide>
        <p15:guide id="24" orient="horz" pos="1399" userDrawn="1">
          <p15:clr>
            <a:srgbClr val="FBAE40"/>
          </p15:clr>
        </p15:guide>
        <p15:guide id="25" orient="horz" pos="122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icture and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BA7D0C-E0AE-B84E-82B1-85E1892A0CB7}"/>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136817" y="1681163"/>
            <a:ext cx="4535267" cy="2825475"/>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6" name="Text Placeholder 2">
            <a:extLst>
              <a:ext uri="{FF2B5EF4-FFF2-40B4-BE49-F238E27FC236}">
                <a16:creationId xmlns:a16="http://schemas.microsoft.com/office/drawing/2014/main" id="{88B78B82-9182-42FF-9B90-F95F4B5F528F}"/>
              </a:ext>
            </a:extLst>
          </p:cNvPr>
          <p:cNvSpPr>
            <a:spLocks noGrp="1"/>
          </p:cNvSpPr>
          <p:nvPr>
            <p:ph idx="15" hasCustomPrompt="1"/>
          </p:nvPr>
        </p:nvSpPr>
        <p:spPr>
          <a:xfrm>
            <a:off x="648274" y="1681163"/>
            <a:ext cx="3140075" cy="28254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8" name="Date Placeholder 5">
            <a:extLst>
              <a:ext uri="{FF2B5EF4-FFF2-40B4-BE49-F238E27FC236}">
                <a16:creationId xmlns:a16="http://schemas.microsoft.com/office/drawing/2014/main" id="{CAB3B546-51CB-4994-A9F1-8F1962DB7C80}"/>
              </a:ext>
            </a:extLst>
          </p:cNvPr>
          <p:cNvSpPr>
            <a:spLocks noGrp="1"/>
          </p:cNvSpPr>
          <p:nvPr>
            <p:ph type="dt" sz="half" idx="16"/>
          </p:nvPr>
        </p:nvSpPr>
        <p:spPr>
          <a:xfrm>
            <a:off x="628650" y="4767263"/>
            <a:ext cx="2057400" cy="273844"/>
          </a:xfrm>
        </p:spPr>
        <p:txBody>
          <a:bodyPr/>
          <a:lstStyle/>
          <a:p>
            <a:fld id="{AAC8EB75-20B8-FA41-8A25-CB9D4F4E068B}" type="datetime1">
              <a:rPr lang="en-IN" smtClean="0"/>
              <a:t>16-07-2020</a:t>
            </a:fld>
            <a:endParaRPr lang="en-IN" dirty="0"/>
          </a:p>
        </p:txBody>
      </p:sp>
      <p:sp>
        <p:nvSpPr>
          <p:cNvPr id="11"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57950" y="4767263"/>
            <a:ext cx="2057400" cy="273844"/>
          </a:xfrm>
        </p:spPr>
        <p:txBody>
          <a:bodyPr/>
          <a:lstStyle/>
          <a:p>
            <a:fld id="{273EEA2F-D825-49D3-9C25-497F06EFD3F7}" type="slidenum">
              <a:rPr lang="en-IN" smtClean="0"/>
              <a:t>‹#›</a:t>
            </a:fld>
            <a:endParaRPr lang="en-IN" dirty="0"/>
          </a:p>
        </p:txBody>
      </p:sp>
      <p:pic>
        <p:nvPicPr>
          <p:cNvPr id="10" name="Picture 9">
            <a:extLst>
              <a:ext uri="{FF2B5EF4-FFF2-40B4-BE49-F238E27FC236}">
                <a16:creationId xmlns:a16="http://schemas.microsoft.com/office/drawing/2014/main" id="{DCD9752B-E691-BB48-B04D-CD234F0A2C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
        <p:nvSpPr>
          <p:cNvPr id="13" name="Title 11">
            <a:extLst>
              <a:ext uri="{FF2B5EF4-FFF2-40B4-BE49-F238E27FC236}">
                <a16:creationId xmlns:a16="http://schemas.microsoft.com/office/drawing/2014/main" id="{E3173431-5AA8-1A42-9420-E3760BDF241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spTree>
    <p:extLst>
      <p:ext uri="{BB962C8B-B14F-4D97-AF65-F5344CB8AC3E}">
        <p14:creationId xmlns:p14="http://schemas.microsoft.com/office/powerpoint/2010/main" val="1349110621"/>
      </p:ext>
    </p:extLst>
  </p:cSld>
  <p:clrMapOvr>
    <a:masterClrMapping/>
  </p:clrMapOvr>
  <p:extLst>
    <p:ext uri="{DCECCB84-F9BA-43D5-87BE-67443E8EF086}">
      <p15:sldGuideLst xmlns:p15="http://schemas.microsoft.com/office/powerpoint/2012/main">
        <p15:guide id="7" orient="horz" pos="378" userDrawn="1">
          <p15:clr>
            <a:srgbClr val="FBAE40"/>
          </p15:clr>
        </p15:guide>
        <p15:guide id="8" orient="horz" pos="1053" userDrawn="1">
          <p15:clr>
            <a:srgbClr val="FBAE40"/>
          </p15:clr>
        </p15:guide>
        <p15:guide id="9" orient="horz" pos="2845" userDrawn="1">
          <p15:clr>
            <a:srgbClr val="FBAE40"/>
          </p15:clr>
        </p15:guide>
        <p15:guide id="10" pos="3254" userDrawn="1">
          <p15:clr>
            <a:srgbClr val="FBAE40"/>
          </p15:clr>
        </p15:guide>
        <p15:guide id="11" pos="339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and 2 pictures">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42473" y="546498"/>
            <a:ext cx="5902706" cy="567927"/>
          </a:xfrm>
        </p:spPr>
        <p:txBody>
          <a:bodyPr>
            <a:noAutofit/>
          </a:bodyPr>
          <a:lstStyle>
            <a:lvl1pPr>
              <a:defRPr sz="3600">
                <a:solidFill>
                  <a:schemeClr val="bg1"/>
                </a:solidFill>
              </a:defRPr>
            </a:lvl1pPr>
          </a:lstStyle>
          <a:p>
            <a:r>
              <a:rPr lang="en-US" dirty="0"/>
              <a:t>Click to add title </a:t>
            </a:r>
            <a:endParaRPr lang="en-IN" dirty="0"/>
          </a:p>
        </p:txBody>
      </p:sp>
      <p:sp>
        <p:nvSpPr>
          <p:cNvPr id="17" name="Rectangle 16"/>
          <p:cNvSpPr/>
          <p:nvPr/>
        </p:nvSpPr>
        <p:spPr>
          <a:xfrm>
            <a:off x="4599929" y="1870236"/>
            <a:ext cx="3921771"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599929" y="1868092"/>
            <a:ext cx="3921771" cy="232529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9" name="Picture Placeholder 8"/>
          <p:cNvSpPr>
            <a:spLocks noGrp="1"/>
          </p:cNvSpPr>
          <p:nvPr>
            <p:ph type="pic" sz="quarter" idx="11"/>
          </p:nvPr>
        </p:nvSpPr>
        <p:spPr>
          <a:xfrm>
            <a:off x="621848" y="1868091"/>
            <a:ext cx="2592000" cy="78300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35" name="Text Placeholder 2"/>
          <p:cNvSpPr>
            <a:spLocks noGrp="1"/>
          </p:cNvSpPr>
          <p:nvPr>
            <p:ph idx="1" hasCustomPrompt="1"/>
          </p:nvPr>
        </p:nvSpPr>
        <p:spPr>
          <a:xfrm>
            <a:off x="629841" y="3145632"/>
            <a:ext cx="3343275" cy="283960"/>
          </a:xfrm>
          <a:prstGeom prst="rect">
            <a:avLst/>
          </a:prstGeom>
        </p:spPr>
        <p:txBody>
          <a:bodyPr vert="horz" lIns="91440" tIns="45720" rIns="91440" bIns="45720" rtlCol="0">
            <a:normAutofit/>
          </a:bodyPr>
          <a:lstStyle>
            <a:lvl1pPr marL="0" indent="0" algn="l">
              <a:buNone/>
              <a:defRPr sz="1215" b="1">
                <a:latin typeface="Proxima Nova Rg" panose="02000506030000020004" pitchFamily="50" charset="0"/>
              </a:defRPr>
            </a:lvl1pPr>
          </a:lstStyle>
          <a:p>
            <a:pPr lvl="0"/>
            <a:r>
              <a:rPr lang="en-US" dirty="0"/>
              <a:t>Click to add text</a:t>
            </a:r>
          </a:p>
        </p:txBody>
      </p:sp>
      <p:sp>
        <p:nvSpPr>
          <p:cNvPr id="10" name="Text Placeholder 2">
            <a:extLst>
              <a:ext uri="{FF2B5EF4-FFF2-40B4-BE49-F238E27FC236}">
                <a16:creationId xmlns:a16="http://schemas.microsoft.com/office/drawing/2014/main" id="{836C12CF-F405-45A5-97E3-9EAADD0DF63C}"/>
              </a:ext>
            </a:extLst>
          </p:cNvPr>
          <p:cNvSpPr>
            <a:spLocks noGrp="1"/>
          </p:cNvSpPr>
          <p:nvPr>
            <p:ph idx="12" hasCustomPrompt="1"/>
          </p:nvPr>
        </p:nvSpPr>
        <p:spPr>
          <a:xfrm>
            <a:off x="635000" y="3515616"/>
            <a:ext cx="3343275" cy="283960"/>
          </a:xfrm>
          <a:prstGeom prst="rect">
            <a:avLst/>
          </a:prstGeom>
        </p:spPr>
        <p:txBody>
          <a:bodyPr vert="horz" lIns="91440" tIns="45720" rIns="91440" bIns="45720" rtlCol="0">
            <a:normAutofit/>
          </a:bodyPr>
          <a:lstStyle>
            <a:lvl1pPr marL="0" indent="0" algn="l">
              <a:buNone/>
              <a:defRPr sz="1310" b="0">
                <a:latin typeface="Proxima Nova Rg" panose="02000506030000020004" pitchFamily="50" charset="0"/>
              </a:defRPr>
            </a:lvl1pPr>
          </a:lstStyle>
          <a:p>
            <a:pPr lvl="0"/>
            <a:r>
              <a:rPr lang="en-US" dirty="0"/>
              <a:t>Click to add text</a:t>
            </a:r>
          </a:p>
        </p:txBody>
      </p:sp>
      <p:sp>
        <p:nvSpPr>
          <p:cNvPr id="19"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42473" y="4767263"/>
            <a:ext cx="2057400" cy="273844"/>
          </a:xfrm>
        </p:spPr>
        <p:txBody>
          <a:bodyPr/>
          <a:lstStyle/>
          <a:p>
            <a:fld id="{4EB8ED25-022A-B848-9E47-2A9D6C0BE6AE}" type="datetime1">
              <a:rPr lang="en-IN" smtClean="0"/>
              <a:t>16-07-2020</a:t>
            </a:fld>
            <a:endParaRPr lang="en-IN" dirty="0"/>
          </a:p>
        </p:txBody>
      </p:sp>
      <p:sp>
        <p:nvSpPr>
          <p:cNvPr id="21"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14" name="Rectangle 13"/>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6" name="Rectangle 15"/>
          <p:cNvSpPr/>
          <p:nvPr userDrawn="1"/>
        </p:nvSpPr>
        <p:spPr>
          <a:xfrm>
            <a:off x="4599929" y="1870236"/>
            <a:ext cx="3969000"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20" name="Picture 19">
            <a:extLst>
              <a:ext uri="{FF2B5EF4-FFF2-40B4-BE49-F238E27FC236}">
                <a16:creationId xmlns:a16="http://schemas.microsoft.com/office/drawing/2014/main" id="{CE178364-3C2C-104E-8621-E4598F6F7D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82317253"/>
      </p:ext>
    </p:extLst>
  </p:cSld>
  <p:clrMapOvr>
    <a:masterClrMapping/>
  </p:clrMapOvr>
  <p:extLst>
    <p:ext uri="{DCECCB84-F9BA-43D5-87BE-67443E8EF086}">
      <p15:sldGuideLst xmlns:p15="http://schemas.microsoft.com/office/powerpoint/2012/main">
        <p15:guide id="11" orient="horz" pos="378" userDrawn="1">
          <p15:clr>
            <a:srgbClr val="FBAE40"/>
          </p15:clr>
        </p15:guide>
        <p15:guide id="12" orient="horz" pos="1178" userDrawn="1">
          <p15:clr>
            <a:srgbClr val="FBAE40"/>
          </p15:clr>
        </p15:guide>
        <p15:guide id="13" orient="horz" pos="1671" userDrawn="1">
          <p15:clr>
            <a:srgbClr val="FBAE40"/>
          </p15:clr>
        </p15:guide>
        <p15:guide id="14" orient="horz" pos="1977" userDrawn="1">
          <p15:clr>
            <a:srgbClr val="FBAE40"/>
          </p15:clr>
        </p15:guide>
        <p15:guide id="15" orient="horz" pos="2930" userDrawn="1">
          <p15:clr>
            <a:srgbClr val="FBAE40"/>
          </p15:clr>
        </p15:guide>
        <p15:guide id="16" orient="horz" pos="2641" userDrawn="1">
          <p15:clr>
            <a:srgbClr val="FBAE40"/>
          </p15:clr>
        </p15:guide>
        <p15:guide id="17" pos="289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Icons and Content">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1A22BBF-ECF7-48E5-9254-C806F4572E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869" y="988850"/>
            <a:ext cx="402337" cy="402337"/>
          </a:xfrm>
          <a:prstGeom prst="rect">
            <a:avLst/>
          </a:prstGeom>
        </p:spPr>
      </p:pic>
      <p:pic>
        <p:nvPicPr>
          <p:cNvPr id="35" name="Picture 34">
            <a:extLst>
              <a:ext uri="{FF2B5EF4-FFF2-40B4-BE49-F238E27FC236}">
                <a16:creationId xmlns:a16="http://schemas.microsoft.com/office/drawing/2014/main" id="{F37CDB27-475F-455F-A53F-3279FBF15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869" y="1469040"/>
            <a:ext cx="402337" cy="402337"/>
          </a:xfrm>
          <a:prstGeom prst="rect">
            <a:avLst/>
          </a:prstGeom>
        </p:spPr>
      </p:pic>
      <p:pic>
        <p:nvPicPr>
          <p:cNvPr id="37" name="Picture 36">
            <a:extLst>
              <a:ext uri="{FF2B5EF4-FFF2-40B4-BE49-F238E27FC236}">
                <a16:creationId xmlns:a16="http://schemas.microsoft.com/office/drawing/2014/main" id="{FA704671-85B7-4CCA-AEA1-1843693C19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869" y="1948824"/>
            <a:ext cx="402337" cy="400051"/>
          </a:xfrm>
          <a:prstGeom prst="rect">
            <a:avLst/>
          </a:prstGeom>
        </p:spPr>
      </p:pic>
      <p:pic>
        <p:nvPicPr>
          <p:cNvPr id="39" name="Picture 38">
            <a:extLst>
              <a:ext uri="{FF2B5EF4-FFF2-40B4-BE49-F238E27FC236}">
                <a16:creationId xmlns:a16="http://schemas.microsoft.com/office/drawing/2014/main" id="{E0C58C3B-8624-42FC-83BE-1F68091718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869" y="2427167"/>
            <a:ext cx="402337" cy="402337"/>
          </a:xfrm>
          <a:prstGeom prst="rect">
            <a:avLst/>
          </a:prstGeom>
        </p:spPr>
      </p:pic>
      <p:pic>
        <p:nvPicPr>
          <p:cNvPr id="41" name="Picture 40">
            <a:extLst>
              <a:ext uri="{FF2B5EF4-FFF2-40B4-BE49-F238E27FC236}">
                <a16:creationId xmlns:a16="http://schemas.microsoft.com/office/drawing/2014/main" id="{734260FB-9D81-44D6-B570-7233AFE3E6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868" y="2907797"/>
            <a:ext cx="402337" cy="402337"/>
          </a:xfrm>
          <a:prstGeom prst="rect">
            <a:avLst/>
          </a:prstGeom>
        </p:spPr>
      </p:pic>
      <p:sp>
        <p:nvSpPr>
          <p:cNvPr id="53" name="Text Placeholder 52">
            <a:extLst>
              <a:ext uri="{FF2B5EF4-FFF2-40B4-BE49-F238E27FC236}">
                <a16:creationId xmlns:a16="http://schemas.microsoft.com/office/drawing/2014/main" id="{77FD4B2B-34D8-4D5D-BD88-8550D945DAF4}"/>
              </a:ext>
            </a:extLst>
          </p:cNvPr>
          <p:cNvSpPr>
            <a:spLocks noGrp="1"/>
          </p:cNvSpPr>
          <p:nvPr>
            <p:ph type="body" sz="quarter" idx="10" hasCustomPrompt="1"/>
          </p:nvPr>
        </p:nvSpPr>
        <p:spPr>
          <a:xfrm>
            <a:off x="878243" y="1572506"/>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5" name="Text Placeholder 52">
            <a:extLst>
              <a:ext uri="{FF2B5EF4-FFF2-40B4-BE49-F238E27FC236}">
                <a16:creationId xmlns:a16="http://schemas.microsoft.com/office/drawing/2014/main" id="{6F8C78DF-129F-4DD5-940B-2A28F1CA6443}"/>
              </a:ext>
            </a:extLst>
          </p:cNvPr>
          <p:cNvSpPr>
            <a:spLocks noGrp="1"/>
          </p:cNvSpPr>
          <p:nvPr>
            <p:ph type="body" sz="quarter" idx="11" hasCustomPrompt="1"/>
          </p:nvPr>
        </p:nvSpPr>
        <p:spPr>
          <a:xfrm>
            <a:off x="878243" y="1088140"/>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6" name="Text Placeholder 52">
            <a:extLst>
              <a:ext uri="{FF2B5EF4-FFF2-40B4-BE49-F238E27FC236}">
                <a16:creationId xmlns:a16="http://schemas.microsoft.com/office/drawing/2014/main" id="{05D2562D-7041-4B56-98A9-04BB318D9B90}"/>
              </a:ext>
            </a:extLst>
          </p:cNvPr>
          <p:cNvSpPr>
            <a:spLocks noGrp="1"/>
          </p:cNvSpPr>
          <p:nvPr>
            <p:ph type="body" sz="quarter" idx="12" hasCustomPrompt="1"/>
          </p:nvPr>
        </p:nvSpPr>
        <p:spPr>
          <a:xfrm>
            <a:off x="878243" y="2046971"/>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7" name="Text Placeholder 52">
            <a:extLst>
              <a:ext uri="{FF2B5EF4-FFF2-40B4-BE49-F238E27FC236}">
                <a16:creationId xmlns:a16="http://schemas.microsoft.com/office/drawing/2014/main" id="{9A24ED56-E872-42CE-9349-0302F739F82B}"/>
              </a:ext>
            </a:extLst>
          </p:cNvPr>
          <p:cNvSpPr>
            <a:spLocks noGrp="1"/>
          </p:cNvSpPr>
          <p:nvPr>
            <p:ph type="body" sz="quarter" idx="13" hasCustomPrompt="1"/>
          </p:nvPr>
        </p:nvSpPr>
        <p:spPr>
          <a:xfrm>
            <a:off x="878243" y="252895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8" name="Text Placeholder 52">
            <a:extLst>
              <a:ext uri="{FF2B5EF4-FFF2-40B4-BE49-F238E27FC236}">
                <a16:creationId xmlns:a16="http://schemas.microsoft.com/office/drawing/2014/main" id="{56723C5F-CF03-4E6C-9C31-BBFA14DB305F}"/>
              </a:ext>
            </a:extLst>
          </p:cNvPr>
          <p:cNvSpPr>
            <a:spLocks noGrp="1"/>
          </p:cNvSpPr>
          <p:nvPr>
            <p:ph type="body" sz="quarter" idx="14" hasCustomPrompt="1"/>
          </p:nvPr>
        </p:nvSpPr>
        <p:spPr>
          <a:xfrm>
            <a:off x="878243" y="300539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9" name="Text Placeholder 52">
            <a:extLst>
              <a:ext uri="{FF2B5EF4-FFF2-40B4-BE49-F238E27FC236}">
                <a16:creationId xmlns:a16="http://schemas.microsoft.com/office/drawing/2014/main" id="{8776CB2B-5E17-4509-98AF-6CFCE0151FA9}"/>
              </a:ext>
            </a:extLst>
          </p:cNvPr>
          <p:cNvSpPr>
            <a:spLocks noGrp="1"/>
          </p:cNvSpPr>
          <p:nvPr>
            <p:ph type="body" sz="quarter" idx="15" hasCustomPrompt="1"/>
          </p:nvPr>
        </p:nvSpPr>
        <p:spPr>
          <a:xfrm>
            <a:off x="4359486" y="1572507"/>
            <a:ext cx="2413617" cy="231984"/>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0" name="Text Placeholder 52">
            <a:extLst>
              <a:ext uri="{FF2B5EF4-FFF2-40B4-BE49-F238E27FC236}">
                <a16:creationId xmlns:a16="http://schemas.microsoft.com/office/drawing/2014/main" id="{AA83C8FD-EF8D-45AB-89E4-2758B8BA5A72}"/>
              </a:ext>
            </a:extLst>
          </p:cNvPr>
          <p:cNvSpPr>
            <a:spLocks noGrp="1"/>
          </p:cNvSpPr>
          <p:nvPr>
            <p:ph type="body" sz="quarter" idx="16" hasCustomPrompt="1"/>
          </p:nvPr>
        </p:nvSpPr>
        <p:spPr>
          <a:xfrm>
            <a:off x="4359486" y="1088140"/>
            <a:ext cx="2413617" cy="24188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1" name="Text Placeholder 52">
            <a:extLst>
              <a:ext uri="{FF2B5EF4-FFF2-40B4-BE49-F238E27FC236}">
                <a16:creationId xmlns:a16="http://schemas.microsoft.com/office/drawing/2014/main" id="{4BEF42F8-53FC-43BE-BDCF-783BB52E2BFD}"/>
              </a:ext>
            </a:extLst>
          </p:cNvPr>
          <p:cNvSpPr>
            <a:spLocks noGrp="1"/>
          </p:cNvSpPr>
          <p:nvPr>
            <p:ph type="body" sz="quarter" idx="17" hasCustomPrompt="1"/>
          </p:nvPr>
        </p:nvSpPr>
        <p:spPr>
          <a:xfrm>
            <a:off x="4359486" y="2046971"/>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2" name="Text Placeholder 52">
            <a:extLst>
              <a:ext uri="{FF2B5EF4-FFF2-40B4-BE49-F238E27FC236}">
                <a16:creationId xmlns:a16="http://schemas.microsoft.com/office/drawing/2014/main" id="{C6E26A7E-42C9-4E8B-8367-085C42D652D6}"/>
              </a:ext>
            </a:extLst>
          </p:cNvPr>
          <p:cNvSpPr>
            <a:spLocks noGrp="1"/>
          </p:cNvSpPr>
          <p:nvPr>
            <p:ph type="body" sz="quarter" idx="18" hasCustomPrompt="1"/>
          </p:nvPr>
        </p:nvSpPr>
        <p:spPr>
          <a:xfrm>
            <a:off x="4359486" y="252895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4" name="Text Placeholder 52">
            <a:extLst>
              <a:ext uri="{FF2B5EF4-FFF2-40B4-BE49-F238E27FC236}">
                <a16:creationId xmlns:a16="http://schemas.microsoft.com/office/drawing/2014/main" id="{B37C5A5C-C96C-4683-8882-C2E35C7DE1E2}"/>
              </a:ext>
            </a:extLst>
          </p:cNvPr>
          <p:cNvSpPr>
            <a:spLocks noGrp="1"/>
          </p:cNvSpPr>
          <p:nvPr>
            <p:ph type="body" sz="quarter" idx="19" hasCustomPrompt="1"/>
          </p:nvPr>
        </p:nvSpPr>
        <p:spPr>
          <a:xfrm>
            <a:off x="4359486" y="300539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6" name="Date Placeholder 5">
            <a:extLst>
              <a:ext uri="{FF2B5EF4-FFF2-40B4-BE49-F238E27FC236}">
                <a16:creationId xmlns:a16="http://schemas.microsoft.com/office/drawing/2014/main" id="{CAB3B546-51CB-4994-A9F1-8F1962DB7C80}"/>
              </a:ext>
            </a:extLst>
          </p:cNvPr>
          <p:cNvSpPr>
            <a:spLocks noGrp="1"/>
          </p:cNvSpPr>
          <p:nvPr>
            <p:ph type="dt" sz="half" idx="20"/>
          </p:nvPr>
        </p:nvSpPr>
        <p:spPr>
          <a:xfrm>
            <a:off x="628650" y="4767263"/>
            <a:ext cx="2057400" cy="273844"/>
          </a:xfrm>
        </p:spPr>
        <p:txBody>
          <a:bodyPr/>
          <a:lstStyle/>
          <a:p>
            <a:fld id="{371B733E-A046-7440-A009-9222C7A6AB80}" type="datetime1">
              <a:rPr lang="en-IN" smtClean="0"/>
              <a:t>16-07-2020</a:t>
            </a:fld>
            <a:endParaRPr lang="en-IN" dirty="0"/>
          </a:p>
        </p:txBody>
      </p:sp>
      <p:sp>
        <p:nvSpPr>
          <p:cNvPr id="40" name="Slide Number Placeholder 7">
            <a:extLst>
              <a:ext uri="{FF2B5EF4-FFF2-40B4-BE49-F238E27FC236}">
                <a16:creationId xmlns:a16="http://schemas.microsoft.com/office/drawing/2014/main" id="{64FD5022-C834-4670-BF94-5D8ED5DD90FA}"/>
              </a:ext>
            </a:extLst>
          </p:cNvPr>
          <p:cNvSpPr>
            <a:spLocks noGrp="1"/>
          </p:cNvSpPr>
          <p:nvPr>
            <p:ph type="sldNum" sz="quarter" idx="22"/>
          </p:nvPr>
        </p:nvSpPr>
        <p:spPr>
          <a:xfrm>
            <a:off x="6457950" y="4767263"/>
            <a:ext cx="2057400" cy="273844"/>
          </a:xfrm>
        </p:spPr>
        <p:txBody>
          <a:bodyPr/>
          <a:lstStyle/>
          <a:p>
            <a:fld id="{273EEA2F-D825-49D3-9C25-497F06EFD3F7}" type="slidenum">
              <a:rPr lang="en-IN" smtClean="0"/>
              <a:t>‹#›</a:t>
            </a:fld>
            <a:endParaRPr lang="en-IN" dirty="0"/>
          </a:p>
        </p:txBody>
      </p:sp>
      <p:pic>
        <p:nvPicPr>
          <p:cNvPr id="42" name="Picture 41">
            <a:extLst>
              <a:ext uri="{FF2B5EF4-FFF2-40B4-BE49-F238E27FC236}">
                <a16:creationId xmlns:a16="http://schemas.microsoft.com/office/drawing/2014/main" id="{61A22BBF-ECF7-48E5-9254-C806F4572E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427" y="997235"/>
            <a:ext cx="402337" cy="402337"/>
          </a:xfrm>
          <a:prstGeom prst="rect">
            <a:avLst/>
          </a:prstGeom>
        </p:spPr>
      </p:pic>
      <p:pic>
        <p:nvPicPr>
          <p:cNvPr id="44" name="Picture 43">
            <a:extLst>
              <a:ext uri="{FF2B5EF4-FFF2-40B4-BE49-F238E27FC236}">
                <a16:creationId xmlns:a16="http://schemas.microsoft.com/office/drawing/2014/main" id="{F37CDB27-475F-455F-A53F-3279FBF153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427" y="1477425"/>
            <a:ext cx="402337" cy="402337"/>
          </a:xfrm>
          <a:prstGeom prst="rect">
            <a:avLst/>
          </a:prstGeom>
        </p:spPr>
      </p:pic>
      <p:pic>
        <p:nvPicPr>
          <p:cNvPr id="46" name="Picture 45">
            <a:extLst>
              <a:ext uri="{FF2B5EF4-FFF2-40B4-BE49-F238E27FC236}">
                <a16:creationId xmlns:a16="http://schemas.microsoft.com/office/drawing/2014/main" id="{FA704671-85B7-4CCA-AEA1-1843693C19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0427" y="1957209"/>
            <a:ext cx="402337" cy="400051"/>
          </a:xfrm>
          <a:prstGeom prst="rect">
            <a:avLst/>
          </a:prstGeom>
        </p:spPr>
      </p:pic>
      <p:pic>
        <p:nvPicPr>
          <p:cNvPr id="48" name="Picture 47">
            <a:extLst>
              <a:ext uri="{FF2B5EF4-FFF2-40B4-BE49-F238E27FC236}">
                <a16:creationId xmlns:a16="http://schemas.microsoft.com/office/drawing/2014/main" id="{E0C58C3B-8624-42FC-83BE-1F68091718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0427" y="2435552"/>
            <a:ext cx="402337" cy="402337"/>
          </a:xfrm>
          <a:prstGeom prst="rect">
            <a:avLst/>
          </a:prstGeom>
        </p:spPr>
      </p:pic>
      <p:pic>
        <p:nvPicPr>
          <p:cNvPr id="50" name="Picture 49">
            <a:extLst>
              <a:ext uri="{FF2B5EF4-FFF2-40B4-BE49-F238E27FC236}">
                <a16:creationId xmlns:a16="http://schemas.microsoft.com/office/drawing/2014/main" id="{734260FB-9D81-44D6-B570-7233AFE3E63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0426" y="2916182"/>
            <a:ext cx="402337" cy="402337"/>
          </a:xfrm>
          <a:prstGeom prst="rect">
            <a:avLst/>
          </a:prstGeom>
        </p:spPr>
      </p:pic>
      <p:pic>
        <p:nvPicPr>
          <p:cNvPr id="52" name="Picture 51">
            <a:extLst>
              <a:ext uri="{FF2B5EF4-FFF2-40B4-BE49-F238E27FC236}">
                <a16:creationId xmlns:a16="http://schemas.microsoft.com/office/drawing/2014/main" id="{1B5C9C04-94F6-4BEF-A235-92865CC68F7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74155" y="997235"/>
            <a:ext cx="402337" cy="402337"/>
          </a:xfrm>
          <a:prstGeom prst="rect">
            <a:avLst/>
          </a:prstGeom>
        </p:spPr>
      </p:pic>
      <p:pic>
        <p:nvPicPr>
          <p:cNvPr id="54" name="Picture 53">
            <a:extLst>
              <a:ext uri="{FF2B5EF4-FFF2-40B4-BE49-F238E27FC236}">
                <a16:creationId xmlns:a16="http://schemas.microsoft.com/office/drawing/2014/main" id="{4C79AAF6-E3DA-4DAE-9241-DCDE3780136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874154" y="1477425"/>
            <a:ext cx="402337" cy="402337"/>
          </a:xfrm>
          <a:prstGeom prst="rect">
            <a:avLst/>
          </a:prstGeom>
        </p:spPr>
      </p:pic>
      <p:pic>
        <p:nvPicPr>
          <p:cNvPr id="55" name="Picture 54">
            <a:extLst>
              <a:ext uri="{FF2B5EF4-FFF2-40B4-BE49-F238E27FC236}">
                <a16:creationId xmlns:a16="http://schemas.microsoft.com/office/drawing/2014/main" id="{BD4A1B6D-E623-40A4-BDC9-EEE057AA356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874153" y="1957209"/>
            <a:ext cx="402337" cy="400051"/>
          </a:xfrm>
          <a:prstGeom prst="rect">
            <a:avLst/>
          </a:prstGeom>
        </p:spPr>
      </p:pic>
      <p:pic>
        <p:nvPicPr>
          <p:cNvPr id="56" name="Picture 55">
            <a:extLst>
              <a:ext uri="{FF2B5EF4-FFF2-40B4-BE49-F238E27FC236}">
                <a16:creationId xmlns:a16="http://schemas.microsoft.com/office/drawing/2014/main" id="{5CAAF797-E4B5-4F3C-9FE1-34148F623FA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874153" y="2434706"/>
            <a:ext cx="402337" cy="402337"/>
          </a:xfrm>
          <a:prstGeom prst="rect">
            <a:avLst/>
          </a:prstGeom>
        </p:spPr>
      </p:pic>
      <p:pic>
        <p:nvPicPr>
          <p:cNvPr id="57" name="Picture 56">
            <a:extLst>
              <a:ext uri="{FF2B5EF4-FFF2-40B4-BE49-F238E27FC236}">
                <a16:creationId xmlns:a16="http://schemas.microsoft.com/office/drawing/2014/main" id="{544BD572-4A52-4A3C-B66B-75B358440E5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874153" y="2914489"/>
            <a:ext cx="402337" cy="402337"/>
          </a:xfrm>
          <a:prstGeom prst="rect">
            <a:avLst/>
          </a:prstGeom>
        </p:spPr>
      </p:pic>
      <p:sp>
        <p:nvSpPr>
          <p:cNvPr id="38" name="Rectangle 37">
            <a:extLst>
              <a:ext uri="{FF2B5EF4-FFF2-40B4-BE49-F238E27FC236}">
                <a16:creationId xmlns:a16="http://schemas.microsoft.com/office/drawing/2014/main" id="{4F8701F8-3628-3243-B36A-E8C23658642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9" name="Title 11">
            <a:extLst>
              <a:ext uri="{FF2B5EF4-FFF2-40B4-BE49-F238E27FC236}">
                <a16:creationId xmlns:a16="http://schemas.microsoft.com/office/drawing/2014/main" id="{707B7404-AAE2-1A43-988B-7DE0D06A3A6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60" name="Picture 59">
            <a:extLst>
              <a:ext uri="{FF2B5EF4-FFF2-40B4-BE49-F238E27FC236}">
                <a16:creationId xmlns:a16="http://schemas.microsoft.com/office/drawing/2014/main" id="{C5329AD0-EFED-574A-AC74-7B9241B808D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275978289"/>
      </p:ext>
    </p:extLst>
  </p:cSld>
  <p:clrMapOvr>
    <a:masterClrMapping/>
  </p:clrMapOvr>
  <p:extLst>
    <p:ext uri="{DCECCB84-F9BA-43D5-87BE-67443E8EF086}">
      <p15:sldGuideLst xmlns:p15="http://schemas.microsoft.com/office/powerpoint/2012/main">
        <p15:guide id="10" pos="3878">
          <p15:clr>
            <a:srgbClr val="FBAE40"/>
          </p15:clr>
        </p15:guide>
        <p15:guide id="11" pos="397" userDrawn="1">
          <p15:clr>
            <a:srgbClr val="FBAE40"/>
          </p15:clr>
        </p15:guide>
        <p15:guide id="12" orient="horz" pos="378" userDrawn="1">
          <p15:clr>
            <a:srgbClr val="FBAE40"/>
          </p15:clr>
        </p15:guide>
        <p15:guide id="13" orient="horz" pos="923" userDrawn="1">
          <p15:clr>
            <a:srgbClr val="FBAE40"/>
          </p15:clr>
        </p15:guide>
        <p15:guide id="14" pos="1638" userDrawn="1">
          <p15:clr>
            <a:srgbClr val="FBAE40"/>
          </p15:clr>
        </p15:guide>
        <p15:guide id="15" pos="3578" userDrawn="1">
          <p15:clr>
            <a:srgbClr val="FBAE40"/>
          </p15:clr>
        </p15:guide>
        <p15:guide id="16" orient="horz" pos="1393" userDrawn="1">
          <p15:clr>
            <a:srgbClr val="FBAE40"/>
          </p15:clr>
        </p15:guide>
        <p15:guide id="17" pos="1877" userDrawn="1">
          <p15:clr>
            <a:srgbClr val="FBAE40"/>
          </p15:clr>
        </p15:guide>
        <p15:guide id="18" pos="1928" userDrawn="1">
          <p15:clr>
            <a:srgbClr val="FBAE40"/>
          </p15:clr>
        </p15:guide>
        <p15:guide id="20" pos="383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 name="Rectangle 1"/>
          <p:cNvSpPr/>
          <p:nvPr/>
        </p:nvSpPr>
        <p:spPr>
          <a:xfrm>
            <a:off x="629841" y="2556933"/>
            <a:ext cx="7891859" cy="82662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7" name="Group 6">
            <a:extLst>
              <a:ext uri="{FF2B5EF4-FFF2-40B4-BE49-F238E27FC236}">
                <a16:creationId xmlns:a16="http://schemas.microsoft.com/office/drawing/2014/main" id="{82BB13CD-9991-4DCA-82E0-1747F3F9BC06}"/>
              </a:ext>
            </a:extLst>
          </p:cNvPr>
          <p:cNvGrpSpPr/>
          <p:nvPr/>
        </p:nvGrpSpPr>
        <p:grpSpPr>
          <a:xfrm>
            <a:off x="994787" y="3020755"/>
            <a:ext cx="775019" cy="174751"/>
            <a:chOff x="1326382" y="4041646"/>
            <a:chExt cx="2597497" cy="653143"/>
          </a:xfrm>
          <a:solidFill>
            <a:srgbClr val="F5333F"/>
          </a:solidFill>
        </p:grpSpPr>
        <p:sp>
          <p:nvSpPr>
            <p:cNvPr id="5"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9"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1"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2"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7"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9" name="Text Placeholder 8">
            <a:extLst>
              <a:ext uri="{FF2B5EF4-FFF2-40B4-BE49-F238E27FC236}">
                <a16:creationId xmlns:a16="http://schemas.microsoft.com/office/drawing/2014/main" id="{EA908F40-8F3C-4F4C-8007-3143C3B7A198}"/>
              </a:ext>
            </a:extLst>
          </p:cNvPr>
          <p:cNvSpPr>
            <a:spLocks noGrp="1"/>
          </p:cNvSpPr>
          <p:nvPr>
            <p:ph type="body" sz="quarter" idx="10" hasCustomPrompt="1"/>
          </p:nvPr>
        </p:nvSpPr>
        <p:spPr>
          <a:xfrm>
            <a:off x="1029406"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16" name="Text Placeholder 8">
            <a:extLst>
              <a:ext uri="{FF2B5EF4-FFF2-40B4-BE49-F238E27FC236}">
                <a16:creationId xmlns:a16="http://schemas.microsoft.com/office/drawing/2014/main" id="{C745C1E1-5162-42F6-91B6-6478A6B73745}"/>
              </a:ext>
            </a:extLst>
          </p:cNvPr>
          <p:cNvSpPr>
            <a:spLocks noGrp="1"/>
          </p:cNvSpPr>
          <p:nvPr>
            <p:ph type="body" sz="quarter" idx="11" hasCustomPrompt="1"/>
          </p:nvPr>
        </p:nvSpPr>
        <p:spPr>
          <a:xfrm>
            <a:off x="1921844"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20" name="Text Placeholder 52">
            <a:extLst>
              <a:ext uri="{FF2B5EF4-FFF2-40B4-BE49-F238E27FC236}">
                <a16:creationId xmlns:a16="http://schemas.microsoft.com/office/drawing/2014/main" id="{4CEA3C57-1AF4-4B62-8E68-78FDAB21F2B9}"/>
              </a:ext>
            </a:extLst>
          </p:cNvPr>
          <p:cNvSpPr>
            <a:spLocks noGrp="1"/>
          </p:cNvSpPr>
          <p:nvPr>
            <p:ph type="body" sz="quarter" idx="12" hasCustomPrompt="1"/>
          </p:nvPr>
        </p:nvSpPr>
        <p:spPr>
          <a:xfrm>
            <a:off x="2868429" y="3714682"/>
            <a:ext cx="2471738" cy="131215"/>
          </a:xfrm>
          <a:prstGeom prst="rect">
            <a:avLst/>
          </a:prstGeom>
        </p:spPr>
        <p:txBody>
          <a:bodyPr/>
          <a:lstStyle>
            <a:lvl1pPr marL="0" indent="0">
              <a:buNone/>
              <a:defRPr sz="900" b="0">
                <a:latin typeface="Proxima Nova Rg" panose="02000506030000020004" pitchFamily="50" charset="0"/>
              </a:defRPr>
            </a:lvl1pPr>
          </a:lstStyle>
          <a:p>
            <a:pPr lvl="0"/>
            <a:r>
              <a:rPr lang="en-IN" dirty="0"/>
              <a:t>Click to add text</a:t>
            </a:r>
          </a:p>
        </p:txBody>
      </p:sp>
      <p:sp>
        <p:nvSpPr>
          <p:cNvPr id="15"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36742" y="4767263"/>
            <a:ext cx="2057400" cy="273844"/>
          </a:xfrm>
        </p:spPr>
        <p:txBody>
          <a:bodyPr/>
          <a:lstStyle/>
          <a:p>
            <a:fld id="{EB6B529C-358E-464A-80D3-B4DD91120955}" type="datetime1">
              <a:rPr lang="en-IN" smtClean="0"/>
              <a:t>16-07-2020</a:t>
            </a:fld>
            <a:endParaRPr lang="en-IN" dirty="0"/>
          </a:p>
        </p:txBody>
      </p:sp>
      <p:sp>
        <p:nvSpPr>
          <p:cNvPr id="18"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21" name="Rectangle 20"/>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Rectangle 22"/>
          <p:cNvSpPr/>
          <p:nvPr userDrawn="1"/>
        </p:nvSpPr>
        <p:spPr>
          <a:xfrm>
            <a:off x="629841" y="2535239"/>
            <a:ext cx="7939088" cy="84831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33" name="Group 32">
            <a:extLst>
              <a:ext uri="{FF2B5EF4-FFF2-40B4-BE49-F238E27FC236}">
                <a16:creationId xmlns:a16="http://schemas.microsoft.com/office/drawing/2014/main" id="{82BB13CD-9991-4DCA-82E0-1747F3F9BC06}"/>
              </a:ext>
            </a:extLst>
          </p:cNvPr>
          <p:cNvGrpSpPr/>
          <p:nvPr userDrawn="1"/>
        </p:nvGrpSpPr>
        <p:grpSpPr>
          <a:xfrm>
            <a:off x="923664" y="3020755"/>
            <a:ext cx="775019" cy="174751"/>
            <a:chOff x="1326382" y="4041646"/>
            <a:chExt cx="2597497" cy="653143"/>
          </a:xfrm>
          <a:solidFill>
            <a:srgbClr val="F5333F"/>
          </a:solidFill>
        </p:grpSpPr>
        <p:sp>
          <p:nvSpPr>
            <p:cNvPr id="34"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6"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8"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40" name="Text Placeholder 8">
            <a:extLst>
              <a:ext uri="{FF2B5EF4-FFF2-40B4-BE49-F238E27FC236}">
                <a16:creationId xmlns:a16="http://schemas.microsoft.com/office/drawing/2014/main" id="{EA908F40-8F3C-4F4C-8007-3143C3B7A198}"/>
              </a:ext>
            </a:extLst>
          </p:cNvPr>
          <p:cNvSpPr>
            <a:spLocks noGrp="1"/>
          </p:cNvSpPr>
          <p:nvPr>
            <p:ph type="body" sz="quarter" idx="16" hasCustomPrompt="1"/>
          </p:nvPr>
        </p:nvSpPr>
        <p:spPr>
          <a:xfrm>
            <a:off x="958283"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41" name="Text Placeholder 8">
            <a:extLst>
              <a:ext uri="{FF2B5EF4-FFF2-40B4-BE49-F238E27FC236}">
                <a16:creationId xmlns:a16="http://schemas.microsoft.com/office/drawing/2014/main" id="{C745C1E1-5162-42F6-91B6-6478A6B73745}"/>
              </a:ext>
            </a:extLst>
          </p:cNvPr>
          <p:cNvSpPr>
            <a:spLocks noGrp="1"/>
          </p:cNvSpPr>
          <p:nvPr>
            <p:ph type="body" sz="quarter" idx="17" hasCustomPrompt="1"/>
          </p:nvPr>
        </p:nvSpPr>
        <p:spPr>
          <a:xfrm>
            <a:off x="1850721"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3" name="Title 2"/>
          <p:cNvSpPr>
            <a:spLocks noGrp="1"/>
          </p:cNvSpPr>
          <p:nvPr>
            <p:ph type="title" hasCustomPrompt="1"/>
          </p:nvPr>
        </p:nvSpPr>
        <p:spPr>
          <a:xfrm>
            <a:off x="630238" y="600075"/>
            <a:ext cx="6246812" cy="443979"/>
          </a:xfrm>
        </p:spPr>
        <p:txBody>
          <a:bodyPr/>
          <a:lstStyle>
            <a:lvl1pPr>
              <a:defRPr baseline="0">
                <a:solidFill>
                  <a:schemeClr val="bg1"/>
                </a:solidFill>
              </a:defRPr>
            </a:lvl1pPr>
          </a:lstStyle>
          <a:p>
            <a:r>
              <a:rPr lang="en-US" dirty="0"/>
              <a:t>Click to add title</a:t>
            </a:r>
            <a:endParaRPr lang="en-IN" dirty="0"/>
          </a:p>
        </p:txBody>
      </p:sp>
      <p:pic>
        <p:nvPicPr>
          <p:cNvPr id="30" name="Picture 29">
            <a:extLst>
              <a:ext uri="{FF2B5EF4-FFF2-40B4-BE49-F238E27FC236}">
                <a16:creationId xmlns:a16="http://schemas.microsoft.com/office/drawing/2014/main" id="{621AE993-B717-0648-B9DF-B7E9EF87B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7858433"/>
      </p:ext>
    </p:extLst>
  </p:cSld>
  <p:clrMapOvr>
    <a:masterClrMapping/>
  </p:clrMapOvr>
  <p:extLst>
    <p:ext uri="{DCECCB84-F9BA-43D5-87BE-67443E8EF086}">
      <p15:sldGuideLst xmlns:p15="http://schemas.microsoft.com/office/powerpoint/2012/main">
        <p15:guide id="10" orient="horz" pos="378" userDrawn="1">
          <p15:clr>
            <a:srgbClr val="FBAE40"/>
          </p15:clr>
        </p15:guide>
        <p15:guide id="11" orient="horz" pos="2210" userDrawn="1">
          <p15:clr>
            <a:srgbClr val="FBAE40"/>
          </p15:clr>
        </p15:guide>
        <p15:guide id="12" orient="horz" pos="2130" userDrawn="1">
          <p15:clr>
            <a:srgbClr val="FBAE40"/>
          </p15:clr>
        </p15:guide>
        <p15:guide id="13" orient="horz" pos="1597" userDrawn="1">
          <p15:clr>
            <a:srgbClr val="FBAE40"/>
          </p15:clr>
        </p15:guide>
        <p15:guide id="14" orient="horz" pos="2641" userDrawn="1">
          <p15:clr>
            <a:srgbClr val="FBAE40"/>
          </p15:clr>
        </p15:guide>
        <p15:guide id="15" pos="1134" userDrawn="1">
          <p15:clr>
            <a:srgbClr val="FBAE40"/>
          </p15:clr>
        </p15:guide>
        <p15:guide id="16" pos="43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0238" y="544498"/>
            <a:ext cx="6196824" cy="569927"/>
          </a:xfrm>
          <a:prstGeom prst="rect">
            <a:avLst/>
          </a:prstGeom>
        </p:spPr>
        <p:txBody>
          <a:bodyPr vert="horz" lIns="91440" tIns="45720" rIns="91440" bIns="45720" rtlCol="0" anchor="ctr">
            <a:normAutofit/>
          </a:bodyPr>
          <a:lstStyle/>
          <a:p>
            <a:r>
              <a:rPr lang="en-US" dirty="0"/>
              <a:t>Click to add title</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Proxima Nova Rg" panose="02000506030000020004" pitchFamily="50" charset="0"/>
              </a:defRPr>
            </a:lvl1pPr>
          </a:lstStyle>
          <a:p>
            <a:fld id="{6E6F5B52-1A05-484E-BE74-C10EC951FF81}" type="datetime1">
              <a:rPr lang="en-IN" smtClean="0"/>
              <a:t>16-07-2020</a:t>
            </a:fld>
            <a:endParaRPr lang="en-IN"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Proxima Nova Rg" panose="02000506030000020004" pitchFamily="50" charset="0"/>
              </a:defRPr>
            </a:lvl1pPr>
          </a:lstStyle>
          <a:p>
            <a:fld id="{273EEA2F-D825-49D3-9C25-497F06EFD3F7}" type="slidenum">
              <a:rPr lang="en-IN" smtClean="0"/>
              <a:pPr/>
              <a:t>‹#›</a:t>
            </a:fld>
            <a:endParaRPr lang="en-IN" dirty="0"/>
          </a:p>
        </p:txBody>
      </p:sp>
      <p:pic>
        <p:nvPicPr>
          <p:cNvPr id="7" name="Picture 6">
            <a:extLst>
              <a:ext uri="{FF2B5EF4-FFF2-40B4-BE49-F238E27FC236}">
                <a16:creationId xmlns:a16="http://schemas.microsoft.com/office/drawing/2014/main" id="{D3333836-CD3B-4BE8-AAF1-88EE59E38E23}"/>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929762" y="209484"/>
            <a:ext cx="814046" cy="217219"/>
          </a:xfrm>
          <a:prstGeom prst="rect">
            <a:avLst/>
          </a:prstGeom>
        </p:spPr>
      </p:pic>
    </p:spTree>
    <p:extLst>
      <p:ext uri="{BB962C8B-B14F-4D97-AF65-F5344CB8AC3E}">
        <p14:creationId xmlns:p14="http://schemas.microsoft.com/office/powerpoint/2010/main" val="3969708414"/>
      </p:ext>
    </p:extLst>
  </p:cSld>
  <p:clrMap bg1="lt1" tx1="dk1" bg2="lt2" tx2="dk2" accent1="accent1" accent2="accent2" accent3="accent3" accent4="accent4" accent5="accent5" accent6="accent6" hlink="hlink" folHlink="folHlink"/>
  <p:sldLayoutIdLst>
    <p:sldLayoutId id="2147483718" r:id="rId1"/>
    <p:sldLayoutId id="2147483699" r:id="rId2"/>
    <p:sldLayoutId id="2147483700" r:id="rId3"/>
    <p:sldLayoutId id="2147483701" r:id="rId4"/>
    <p:sldLayoutId id="2147483702" r:id="rId5"/>
    <p:sldLayoutId id="2147483703" r:id="rId6"/>
    <p:sldLayoutId id="2147483704" r:id="rId7"/>
    <p:sldLayoutId id="2147483706" r:id="rId8"/>
    <p:sldLayoutId id="2147483708" r:id="rId9"/>
    <p:sldLayoutId id="2147483710" r:id="rId10"/>
    <p:sldLayoutId id="2147483711" r:id="rId11"/>
    <p:sldLayoutId id="2147483713" r:id="rId12"/>
    <p:sldLayoutId id="2147483712" r:id="rId13"/>
    <p:sldLayoutId id="2147483714" r:id="rId14"/>
    <p:sldLayoutId id="2147483715" r:id="rId15"/>
    <p:sldLayoutId id="2147483716" r:id="rId16"/>
    <p:sldLayoutId id="2147483717" r:id="rId17"/>
    <p:sldLayoutId id="2147483722" r:id="rId18"/>
    <p:sldLayoutId id="2147483723" r:id="rId19"/>
    <p:sldLayoutId id="2147483724" r:id="rId20"/>
  </p:sldLayoutIdLst>
  <p:hf hdr="0"/>
  <p:txStyles>
    <p:titleStyle>
      <a:lvl1pPr algn="l" defTabSz="685800" rtl="0" eaLnBrk="1" latinLnBrk="0" hangingPunct="1">
        <a:lnSpc>
          <a:spcPct val="90000"/>
        </a:lnSpc>
        <a:spcBef>
          <a:spcPct val="0"/>
        </a:spcBef>
        <a:buNone/>
        <a:defRPr sz="3600" kern="1200">
          <a:solidFill>
            <a:schemeClr val="tx1"/>
          </a:solidFill>
          <a:latin typeface="Neue Plak" panose="020B0804030202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9.xml"/><Relationship Id="rId6" Type="http://schemas.openxmlformats.org/officeDocument/2006/relationships/hyperlink" Target="https://en.wikipedia.org/wiki/Confusion_matrix" TargetMode="Externa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56.png"/><Relationship Id="rId5" Type="http://schemas.openxmlformats.org/officeDocument/2006/relationships/image" Target="../media/image3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56.png"/><Relationship Id="rId5" Type="http://schemas.openxmlformats.org/officeDocument/2006/relationships/image" Target="../media/image3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60.png"/><Relationship Id="rId5" Type="http://schemas.openxmlformats.org/officeDocument/2006/relationships/image" Target="../media/image3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60.png"/><Relationship Id="rId5" Type="http://schemas.openxmlformats.org/officeDocument/2006/relationships/image" Target="../media/image3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8.png"/><Relationship Id="rId7" Type="http://schemas.openxmlformats.org/officeDocument/2006/relationships/image" Target="../media/image62.png"/><Relationship Id="rId2"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61.jpeg"/><Relationship Id="rId5" Type="http://schemas.openxmlformats.org/officeDocument/2006/relationships/image" Target="../media/image39.png"/><Relationship Id="rId4" Type="http://schemas.openxmlformats.org/officeDocument/2006/relationships/image" Target="../media/image28.png"/><Relationship Id="rId9" Type="http://schemas.openxmlformats.org/officeDocument/2006/relationships/image" Target="../media/image64.png"/></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8.png"/><Relationship Id="rId7" Type="http://schemas.openxmlformats.org/officeDocument/2006/relationships/image" Target="../media/image62.png"/><Relationship Id="rId2"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61.jpeg"/><Relationship Id="rId5" Type="http://schemas.openxmlformats.org/officeDocument/2006/relationships/image" Target="../media/image39.png"/><Relationship Id="rId4" Type="http://schemas.openxmlformats.org/officeDocument/2006/relationships/image" Target="../media/image28.png"/><Relationship Id="rId9"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65.png"/><Relationship Id="rId5" Type="http://schemas.openxmlformats.org/officeDocument/2006/relationships/image" Target="../media/image3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65.png"/><Relationship Id="rId5" Type="http://schemas.openxmlformats.org/officeDocument/2006/relationships/image" Target="../media/image3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hyperlink" Target="https://towardsdatascience.com/ensemble-methods-bagging-boosting-and-stacking-c9214a10a205" TargetMode="Externa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hyperlink" Target="https://learn.upgrad.com/v/course/515/session/77070/segment/431269" TargetMode="External"/><Relationship Id="rId2" Type="http://schemas.openxmlformats.org/officeDocument/2006/relationships/image" Target="../media/image67.jpe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medium.com/mlreview/gradient-boosting-from-scratch-1e317ae4587d" TargetMode="External"/><Relationship Id="rId1" Type="http://schemas.openxmlformats.org/officeDocument/2006/relationships/slideLayout" Target="../slideLayouts/slideLayout19.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gif"/><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hyperlink" Target="https://medium.com/@zxr.nju/what-is-the-kernel-trick-why-is-it-important-98a98db0961d" TargetMode="External"/><Relationship Id="rId2" Type="http://schemas.openxmlformats.org/officeDocument/2006/relationships/image" Target="../media/image80.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20.xml"/><Relationship Id="rId5" Type="http://schemas.openxmlformats.org/officeDocument/2006/relationships/image" Target="../media/image39.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20.xml"/><Relationship Id="rId5" Type="http://schemas.openxmlformats.org/officeDocument/2006/relationships/image" Target="../media/image39.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20.xml"/><Relationship Id="rId5" Type="http://schemas.openxmlformats.org/officeDocument/2006/relationships/image" Target="../media/image39.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20.xml"/><Relationship Id="rId5" Type="http://schemas.openxmlformats.org/officeDocument/2006/relationships/image" Target="../media/image39.png"/><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20.xml"/><Relationship Id="rId5" Type="http://schemas.openxmlformats.org/officeDocument/2006/relationships/image" Target="../media/image3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20.xml"/><Relationship Id="rId5" Type="http://schemas.openxmlformats.org/officeDocument/2006/relationships/image" Target="../media/image3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555036" y="2114911"/>
            <a:ext cx="8024519" cy="1171985"/>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it-IT" sz="4000" dirty="0">
                <a:latin typeface="Proxima Nova Light" panose="02000506030000020004" pitchFamily="2" charset="77"/>
              </a:rPr>
              <a:t>Post-Graduate Diploma in ML/AI</a:t>
            </a: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1" y="716037"/>
            <a:ext cx="4967464"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330D92EB-81BB-3B43-94C7-8FE4C43F772A}" type="datetime1">
              <a:rPr lang="en-IN" smtClean="0"/>
              <a:t>16-07-2020</a:t>
            </a:fld>
            <a:endParaRPr lang="en-IN" dirty="0"/>
          </a:p>
        </p:txBody>
      </p:sp>
      <p:sp>
        <p:nvSpPr>
          <p:cNvPr id="3" name="Slide Number Placeholder 2"/>
          <p:cNvSpPr>
            <a:spLocks noGrp="1"/>
          </p:cNvSpPr>
          <p:nvPr>
            <p:ph type="sldNum" sz="quarter" idx="12"/>
          </p:nvPr>
        </p:nvSpPr>
        <p:spPr/>
        <p:txBody>
          <a:bodyPr/>
          <a:lstStyle/>
          <a:p>
            <a:fld id="{273EEA2F-D825-49D3-9C25-497F06EFD3F7}" type="slidenum">
              <a:rPr lang="en-IN" smtClean="0"/>
              <a:pPr/>
              <a:t>1</a:t>
            </a:fld>
            <a:endParaRPr lang="en-IN" dirty="0"/>
          </a:p>
        </p:txBody>
      </p:sp>
    </p:spTree>
    <p:extLst>
      <p:ext uri="{BB962C8B-B14F-4D97-AF65-F5344CB8AC3E}">
        <p14:creationId xmlns:p14="http://schemas.microsoft.com/office/powerpoint/2010/main" val="254100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6679" y="121967"/>
            <a:ext cx="6336472" cy="382564"/>
          </a:xfrm>
        </p:spPr>
        <p:txBody>
          <a:bodyPr/>
          <a:lstStyle/>
          <a:p>
            <a:r>
              <a:rPr lang="en-US" dirty="0"/>
              <a:t>Bias-Variance Trade-Off</a:t>
            </a:r>
          </a:p>
        </p:txBody>
      </p:sp>
      <p:sp>
        <p:nvSpPr>
          <p:cNvPr id="4" name="Rectangle 3"/>
          <p:cNvSpPr/>
          <p:nvPr/>
        </p:nvSpPr>
        <p:spPr>
          <a:xfrm>
            <a:off x="320634" y="831217"/>
            <a:ext cx="8309759" cy="507831"/>
          </a:xfrm>
          <a:prstGeom prst="rect">
            <a:avLst/>
          </a:prstGeom>
        </p:spPr>
        <p:txBody>
          <a:bodyPr wrap="square">
            <a:spAutoFit/>
          </a:bodyPr>
          <a:lstStyle/>
          <a:p>
            <a:pPr fontAlgn="base"/>
            <a:r>
              <a:rPr lang="en-US" sz="1350" dirty="0">
                <a:solidFill>
                  <a:srgbClr val="555555"/>
                </a:solidFill>
                <a:latin typeface="Helvetica Neue"/>
              </a:rPr>
              <a:t>The goal of any supervised machine learning algorithm is to achieve low bias and low variance. In turn the algorithm should achieve good prediction performance.</a:t>
            </a:r>
          </a:p>
        </p:txBody>
      </p:sp>
      <p:pic>
        <p:nvPicPr>
          <p:cNvPr id="5" name="Picture 2" descr="https://s3-ap-south-1.amazonaws.com/av-blog-media/wp-content/uploads/2017/06/05153332/model-complex.png"/>
          <p:cNvPicPr>
            <a:picLocks noChangeAspect="1" noChangeArrowheads="1"/>
          </p:cNvPicPr>
          <p:nvPr/>
        </p:nvPicPr>
        <p:blipFill rotWithShape="1">
          <a:blip r:embed="rId2">
            <a:extLst>
              <a:ext uri="{28A0092B-C50C-407E-A947-70E740481C1C}">
                <a14:useLocalDpi xmlns:a14="http://schemas.microsoft.com/office/drawing/2010/main" val="0"/>
              </a:ext>
            </a:extLst>
          </a:blip>
          <a:srcRect l="4661" t="4669" r="3667" b="2683"/>
          <a:stretch/>
        </p:blipFill>
        <p:spPr bwMode="auto">
          <a:xfrm>
            <a:off x="5290457" y="1315965"/>
            <a:ext cx="3339936" cy="21642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40327" y="1844107"/>
            <a:ext cx="4572000" cy="1131079"/>
          </a:xfrm>
          <a:prstGeom prst="rect">
            <a:avLst/>
          </a:prstGeom>
        </p:spPr>
        <p:txBody>
          <a:bodyPr>
            <a:spAutoFit/>
          </a:bodyPr>
          <a:lstStyle/>
          <a:p>
            <a:pPr marL="214313" indent="-214313" fontAlgn="base">
              <a:buFont typeface="Arial" panose="020B0604020202020204" pitchFamily="34" charset="0"/>
              <a:buChar char="•"/>
            </a:pPr>
            <a:r>
              <a:rPr lang="en-US" sz="1350" dirty="0">
                <a:solidFill>
                  <a:srgbClr val="555555"/>
                </a:solidFill>
                <a:latin typeface="Helvetica Neue"/>
              </a:rPr>
              <a:t>Parametric or linear machine learning algorithms often have a high bias but a low variance.</a:t>
            </a:r>
          </a:p>
          <a:p>
            <a:pPr marL="214313" indent="-214313" fontAlgn="base">
              <a:buFont typeface="Arial" panose="020B0604020202020204" pitchFamily="34" charset="0"/>
              <a:buChar char="•"/>
            </a:pPr>
            <a:endParaRPr lang="en-US" sz="1350" dirty="0">
              <a:solidFill>
                <a:srgbClr val="555555"/>
              </a:solidFill>
              <a:latin typeface="Helvetica Neue"/>
            </a:endParaRPr>
          </a:p>
          <a:p>
            <a:pPr marL="214313" indent="-214313" fontAlgn="base">
              <a:buFont typeface="Arial" panose="020B0604020202020204" pitchFamily="34" charset="0"/>
              <a:buChar char="•"/>
            </a:pPr>
            <a:r>
              <a:rPr lang="en-US" sz="1350" dirty="0">
                <a:solidFill>
                  <a:srgbClr val="555555"/>
                </a:solidFill>
                <a:latin typeface="Helvetica Neue"/>
              </a:rPr>
              <a:t>Non-parametric or non-linear machine learning algorithms often have a low bias but a high variance.</a:t>
            </a:r>
          </a:p>
        </p:txBody>
      </p:sp>
      <p:sp>
        <p:nvSpPr>
          <p:cNvPr id="7" name="Rectangle 6"/>
          <p:cNvSpPr/>
          <p:nvPr/>
        </p:nvSpPr>
        <p:spPr>
          <a:xfrm>
            <a:off x="540327" y="3763321"/>
            <a:ext cx="7929749" cy="507831"/>
          </a:xfrm>
          <a:prstGeom prst="rect">
            <a:avLst/>
          </a:prstGeom>
        </p:spPr>
        <p:txBody>
          <a:bodyPr wrap="square">
            <a:spAutoFit/>
          </a:bodyPr>
          <a:lstStyle/>
          <a:p>
            <a:pPr fontAlgn="base"/>
            <a:r>
              <a:rPr lang="en-US" sz="1350" dirty="0">
                <a:solidFill>
                  <a:srgbClr val="555555"/>
                </a:solidFill>
                <a:latin typeface="Helvetica Neue"/>
              </a:rPr>
              <a:t>The parameterization of machine learning algorithms is often a battle to balance out bias and variance.</a:t>
            </a:r>
          </a:p>
        </p:txBody>
      </p:sp>
    </p:spTree>
    <p:extLst>
      <p:ext uri="{BB962C8B-B14F-4D97-AF65-F5344CB8AC3E}">
        <p14:creationId xmlns:p14="http://schemas.microsoft.com/office/powerpoint/2010/main" val="1268825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53CE57-BFA6-4BB2-A92D-29D5C815C5DB}"/>
              </a:ext>
            </a:extLst>
          </p:cNvPr>
          <p:cNvSpPr>
            <a:spLocks noGrp="1"/>
          </p:cNvSpPr>
          <p:nvPr>
            <p:ph type="dt" sz="half" idx="10"/>
          </p:nvPr>
        </p:nvSpPr>
        <p:spPr/>
        <p:txBody>
          <a:bodyPr/>
          <a:lstStyle/>
          <a:p>
            <a:fld id="{9E6D2E29-3933-614D-82C7-D215195ADAE0}" type="datetime1">
              <a:rPr lang="en-IN" smtClean="0"/>
              <a:t>16-07-2020</a:t>
            </a:fld>
            <a:endParaRPr lang="en-IN"/>
          </a:p>
        </p:txBody>
      </p:sp>
      <p:sp>
        <p:nvSpPr>
          <p:cNvPr id="3" name="Slide Number Placeholder 2">
            <a:extLst>
              <a:ext uri="{FF2B5EF4-FFF2-40B4-BE49-F238E27FC236}">
                <a16:creationId xmlns:a16="http://schemas.microsoft.com/office/drawing/2014/main" id="{39EC210E-BFC9-428C-812A-D36D0CB04E97}"/>
              </a:ext>
            </a:extLst>
          </p:cNvPr>
          <p:cNvSpPr>
            <a:spLocks noGrp="1"/>
          </p:cNvSpPr>
          <p:nvPr>
            <p:ph type="sldNum" sz="quarter" idx="12"/>
          </p:nvPr>
        </p:nvSpPr>
        <p:spPr/>
        <p:txBody>
          <a:bodyPr/>
          <a:lstStyle/>
          <a:p>
            <a:fld id="{273EEA2F-D825-49D3-9C25-497F06EFD3F7}" type="slidenum">
              <a:rPr lang="en-IN" smtClean="0"/>
              <a:t>11</a:t>
            </a:fld>
            <a:endParaRPr lang="en-IN"/>
          </a:p>
        </p:txBody>
      </p:sp>
      <p:sp>
        <p:nvSpPr>
          <p:cNvPr id="5" name="Title 4">
            <a:extLst>
              <a:ext uri="{FF2B5EF4-FFF2-40B4-BE49-F238E27FC236}">
                <a16:creationId xmlns:a16="http://schemas.microsoft.com/office/drawing/2014/main" id="{BC106920-7ABB-42D5-88E5-3BD00074AFF3}"/>
              </a:ext>
            </a:extLst>
          </p:cNvPr>
          <p:cNvSpPr>
            <a:spLocks noGrp="1"/>
          </p:cNvSpPr>
          <p:nvPr>
            <p:ph type="title"/>
          </p:nvPr>
        </p:nvSpPr>
        <p:spPr>
          <a:xfrm>
            <a:off x="316679" y="121966"/>
            <a:ext cx="7360028" cy="382564"/>
          </a:xfrm>
        </p:spPr>
        <p:txBody>
          <a:bodyPr/>
          <a:lstStyle/>
          <a:p>
            <a:r>
              <a:rPr lang="en-IN" dirty="0"/>
              <a:t>Regularized Linear Regression</a:t>
            </a:r>
          </a:p>
        </p:txBody>
      </p:sp>
      <p:sp>
        <p:nvSpPr>
          <p:cNvPr id="6" name="Rectangle 5">
            <a:extLst>
              <a:ext uri="{FF2B5EF4-FFF2-40B4-BE49-F238E27FC236}">
                <a16:creationId xmlns:a16="http://schemas.microsoft.com/office/drawing/2014/main" id="{BD2181B9-22AD-4306-ADEB-6457F600C2AE}"/>
              </a:ext>
            </a:extLst>
          </p:cNvPr>
          <p:cNvSpPr/>
          <p:nvPr/>
        </p:nvSpPr>
        <p:spPr>
          <a:xfrm>
            <a:off x="628651" y="1003471"/>
            <a:ext cx="5176726" cy="1477328"/>
          </a:xfrm>
          <a:prstGeom prst="rect">
            <a:avLst/>
          </a:prstGeom>
        </p:spPr>
        <p:txBody>
          <a:bodyPr wrap="square">
            <a:spAutoFit/>
          </a:bodyPr>
          <a:lstStyle/>
          <a:p>
            <a:r>
              <a:rPr lang="en-US" dirty="0">
                <a:latin typeface="medium-content-serif-font"/>
              </a:rPr>
              <a:t>One of the major aspects of training your machine learning model is avoiding overfitting. </a:t>
            </a:r>
            <a:r>
              <a:rPr lang="en-US" i="1" dirty="0">
                <a:latin typeface="medium-content-serif-font"/>
              </a:rPr>
              <a:t>The model will have a low accuracy if it is overfitting. This</a:t>
            </a:r>
            <a:r>
              <a:rPr lang="en-US" dirty="0">
                <a:latin typeface="medium-content-serif-font"/>
              </a:rPr>
              <a:t> happens because your model is trying too hard to capture the noise in your training dataset.</a:t>
            </a:r>
            <a:endParaRPr lang="en-IN" dirty="0"/>
          </a:p>
        </p:txBody>
      </p:sp>
      <p:pic>
        <p:nvPicPr>
          <p:cNvPr id="1026" name="Picture 2" descr="Image result for overfitting regression">
            <a:extLst>
              <a:ext uri="{FF2B5EF4-FFF2-40B4-BE49-F238E27FC236}">
                <a16:creationId xmlns:a16="http://schemas.microsoft.com/office/drawing/2014/main" id="{B2881173-4E9E-4A4F-883B-9EA9B9A83B7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4006"/>
          <a:stretch/>
        </p:blipFill>
        <p:spPr bwMode="auto">
          <a:xfrm>
            <a:off x="6457950" y="1195720"/>
            <a:ext cx="1723708" cy="137603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50067D-541E-4DCC-85E1-EFE1C191FCF5}"/>
              </a:ext>
            </a:extLst>
          </p:cNvPr>
          <p:cNvSpPr/>
          <p:nvPr/>
        </p:nvSpPr>
        <p:spPr>
          <a:xfrm>
            <a:off x="628650" y="3171989"/>
            <a:ext cx="7886700" cy="1200329"/>
          </a:xfrm>
          <a:prstGeom prst="rect">
            <a:avLst/>
          </a:prstGeom>
        </p:spPr>
        <p:txBody>
          <a:bodyPr wrap="square">
            <a:spAutoFit/>
          </a:bodyPr>
          <a:lstStyle/>
          <a:p>
            <a:r>
              <a:rPr lang="en-US" b="1" dirty="0">
                <a:latin typeface="medium-content-sans-serif-font"/>
              </a:rPr>
              <a:t>Regularization</a:t>
            </a:r>
          </a:p>
          <a:p>
            <a:r>
              <a:rPr lang="en-US" dirty="0">
                <a:latin typeface="medium-content-serif-font"/>
              </a:rPr>
              <a:t>This is a form of regression, that constrains/ regularizes or shrinks the coefficient estimates towards zero. In other words, </a:t>
            </a:r>
            <a:r>
              <a:rPr lang="en-US" b="1" i="1" dirty="0">
                <a:latin typeface="medium-content-serif-font"/>
              </a:rPr>
              <a:t>this technique discourages learning a more complex or flexible model, so as to avoid the risk of overfitting.</a:t>
            </a:r>
            <a:endParaRPr lang="en-US" b="0" i="0" dirty="0">
              <a:effectLst/>
              <a:latin typeface="medium-content-serif-font"/>
            </a:endParaRPr>
          </a:p>
        </p:txBody>
      </p:sp>
    </p:spTree>
    <p:extLst>
      <p:ext uri="{BB962C8B-B14F-4D97-AF65-F5344CB8AC3E}">
        <p14:creationId xmlns:p14="http://schemas.microsoft.com/office/powerpoint/2010/main" val="2426166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C9DE52-65E1-481F-A8D2-C3A9BEFC582E}"/>
              </a:ext>
            </a:extLst>
          </p:cNvPr>
          <p:cNvSpPr>
            <a:spLocks noGrp="1"/>
          </p:cNvSpPr>
          <p:nvPr>
            <p:ph type="dt" sz="half" idx="10"/>
          </p:nvPr>
        </p:nvSpPr>
        <p:spPr/>
        <p:txBody>
          <a:bodyPr/>
          <a:lstStyle/>
          <a:p>
            <a:fld id="{9E6D2E29-3933-614D-82C7-D215195ADAE0}" type="datetime1">
              <a:rPr lang="en-IN" smtClean="0"/>
              <a:t>16-07-2020</a:t>
            </a:fld>
            <a:endParaRPr lang="en-IN"/>
          </a:p>
        </p:txBody>
      </p:sp>
      <p:sp>
        <p:nvSpPr>
          <p:cNvPr id="3" name="Slide Number Placeholder 2">
            <a:extLst>
              <a:ext uri="{FF2B5EF4-FFF2-40B4-BE49-F238E27FC236}">
                <a16:creationId xmlns:a16="http://schemas.microsoft.com/office/drawing/2014/main" id="{38D6E337-D90D-47E7-8F82-D6A26E0EB9CB}"/>
              </a:ext>
            </a:extLst>
          </p:cNvPr>
          <p:cNvSpPr>
            <a:spLocks noGrp="1"/>
          </p:cNvSpPr>
          <p:nvPr>
            <p:ph type="sldNum" sz="quarter" idx="12"/>
          </p:nvPr>
        </p:nvSpPr>
        <p:spPr/>
        <p:txBody>
          <a:bodyPr/>
          <a:lstStyle/>
          <a:p>
            <a:fld id="{273EEA2F-D825-49D3-9C25-497F06EFD3F7}" type="slidenum">
              <a:rPr lang="en-IN" smtClean="0"/>
              <a:t>12</a:t>
            </a:fld>
            <a:endParaRPr lang="en-IN"/>
          </a:p>
        </p:txBody>
      </p:sp>
      <p:sp>
        <p:nvSpPr>
          <p:cNvPr id="5" name="Title 4">
            <a:extLst>
              <a:ext uri="{FF2B5EF4-FFF2-40B4-BE49-F238E27FC236}">
                <a16:creationId xmlns:a16="http://schemas.microsoft.com/office/drawing/2014/main" id="{421D21A4-4C45-4325-A0FD-A4DAF7742B03}"/>
              </a:ext>
            </a:extLst>
          </p:cNvPr>
          <p:cNvSpPr>
            <a:spLocks noGrp="1"/>
          </p:cNvSpPr>
          <p:nvPr>
            <p:ph type="title"/>
          </p:nvPr>
        </p:nvSpPr>
        <p:spPr>
          <a:xfrm>
            <a:off x="316679" y="121966"/>
            <a:ext cx="5797042" cy="382564"/>
          </a:xfrm>
        </p:spPr>
        <p:txBody>
          <a:bodyPr/>
          <a:lstStyle/>
          <a:p>
            <a:r>
              <a:rPr lang="en-IN" b="1" dirty="0"/>
              <a:t>Ridge Regression</a:t>
            </a:r>
            <a:endParaRPr lang="en-IN" dirty="0"/>
          </a:p>
        </p:txBody>
      </p:sp>
      <p:sp>
        <p:nvSpPr>
          <p:cNvPr id="6" name="Rectangle 5">
            <a:extLst>
              <a:ext uri="{FF2B5EF4-FFF2-40B4-BE49-F238E27FC236}">
                <a16:creationId xmlns:a16="http://schemas.microsoft.com/office/drawing/2014/main" id="{1F3E819D-3304-4826-81E0-E606BECE0955}"/>
              </a:ext>
            </a:extLst>
          </p:cNvPr>
          <p:cNvSpPr/>
          <p:nvPr/>
        </p:nvSpPr>
        <p:spPr>
          <a:xfrm>
            <a:off x="348656" y="923882"/>
            <a:ext cx="5670596" cy="2031325"/>
          </a:xfrm>
          <a:prstGeom prst="rect">
            <a:avLst/>
          </a:prstGeom>
        </p:spPr>
        <p:txBody>
          <a:bodyPr wrap="square">
            <a:spAutoFit/>
          </a:bodyPr>
          <a:lstStyle/>
          <a:p>
            <a:r>
              <a:rPr lang="en-US" sz="1400" b="1" i="1" dirty="0">
                <a:latin typeface="Gill Sans MT" panose="020B0502020104020203" pitchFamily="34" charset="0"/>
                <a:ea typeface="Verdana" panose="020B0604030504040204" pitchFamily="34" charset="0"/>
              </a:rPr>
              <a:t>RSS is modified by adding the shrinkage quantity.</a:t>
            </a:r>
          </a:p>
          <a:p>
            <a:endParaRPr lang="en-US" sz="1400" b="1" i="1" dirty="0">
              <a:latin typeface="Gill Sans MT" panose="020B0502020104020203" pitchFamily="34" charset="0"/>
              <a:ea typeface="Verdana" panose="020B0604030504040204" pitchFamily="34" charset="0"/>
            </a:endParaRPr>
          </a:p>
          <a:p>
            <a:r>
              <a:rPr lang="en-US" sz="1400" dirty="0">
                <a:latin typeface="Gill Sans MT" panose="020B0502020104020203" pitchFamily="34" charset="0"/>
                <a:ea typeface="Verdana" panose="020B0604030504040204" pitchFamily="34" charset="0"/>
              </a:rPr>
              <a:t>Now, the coefficients are estimated by minimizing this function. Here, </a:t>
            </a:r>
            <a:r>
              <a:rPr lang="en-US" sz="1400" b="1" i="1" dirty="0">
                <a:latin typeface="Gill Sans MT" panose="020B0502020104020203" pitchFamily="34" charset="0"/>
                <a:ea typeface="Verdana" panose="020B0604030504040204" pitchFamily="34" charset="0"/>
              </a:rPr>
              <a:t>λ is the tuning parameter that decides how much we want to penalize the flexibility of our model.</a:t>
            </a:r>
            <a:r>
              <a:rPr lang="en-US" sz="1400" dirty="0">
                <a:latin typeface="Gill Sans MT" panose="020B0502020104020203" pitchFamily="34" charset="0"/>
                <a:ea typeface="Verdana" panose="020B0604030504040204" pitchFamily="34" charset="0"/>
              </a:rPr>
              <a:t> </a:t>
            </a:r>
          </a:p>
          <a:p>
            <a:endParaRPr lang="en-US" sz="1400" dirty="0">
              <a:latin typeface="Gill Sans MT" panose="020B0502020104020203" pitchFamily="34" charset="0"/>
              <a:ea typeface="Verdana" panose="020B0604030504040204" pitchFamily="34" charset="0"/>
            </a:endParaRPr>
          </a:p>
          <a:p>
            <a:r>
              <a:rPr lang="en-US" sz="1400" dirty="0">
                <a:latin typeface="Gill Sans MT" panose="020B0502020104020203" pitchFamily="34" charset="0"/>
                <a:ea typeface="Verdana" panose="020B0604030504040204" pitchFamily="34" charset="0"/>
              </a:rPr>
              <a:t>The increase in flexibility of a model is represented by increase in its coefficients, and if we want to minimize the above function, then these coefficients need to be small. </a:t>
            </a:r>
            <a:endParaRPr lang="en-IN" sz="1400" dirty="0">
              <a:latin typeface="Gill Sans MT" panose="020B0502020104020203" pitchFamily="34" charset="0"/>
              <a:ea typeface="Verdana" panose="020B0604030504040204" pitchFamily="34" charset="0"/>
            </a:endParaRPr>
          </a:p>
        </p:txBody>
      </p:sp>
      <p:pic>
        <p:nvPicPr>
          <p:cNvPr id="7" name="Picture 6">
            <a:extLst>
              <a:ext uri="{FF2B5EF4-FFF2-40B4-BE49-F238E27FC236}">
                <a16:creationId xmlns:a16="http://schemas.microsoft.com/office/drawing/2014/main" id="{51E1A2B5-5D65-4E69-A473-89239F76D0D2}"/>
              </a:ext>
            </a:extLst>
          </p:cNvPr>
          <p:cNvPicPr>
            <a:picLocks noChangeAspect="1"/>
          </p:cNvPicPr>
          <p:nvPr/>
        </p:nvPicPr>
        <p:blipFill>
          <a:blip r:embed="rId2"/>
          <a:stretch>
            <a:fillRect/>
          </a:stretch>
        </p:blipFill>
        <p:spPr>
          <a:xfrm>
            <a:off x="1919683" y="3143999"/>
            <a:ext cx="5304633" cy="1347664"/>
          </a:xfrm>
          <a:prstGeom prst="rect">
            <a:avLst/>
          </a:prstGeom>
        </p:spPr>
      </p:pic>
      <p:pic>
        <p:nvPicPr>
          <p:cNvPr id="1026" name="Picture 2">
            <a:extLst>
              <a:ext uri="{FF2B5EF4-FFF2-40B4-BE49-F238E27FC236}">
                <a16:creationId xmlns:a16="http://schemas.microsoft.com/office/drawing/2014/main" id="{89D51E21-243E-459A-9D7F-52D6A383C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8996" y="927918"/>
            <a:ext cx="2760564" cy="2027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811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0F6859-EFE3-4303-8CA2-9CA9BCC7AA3A}"/>
              </a:ext>
            </a:extLst>
          </p:cNvPr>
          <p:cNvSpPr>
            <a:spLocks noGrp="1"/>
          </p:cNvSpPr>
          <p:nvPr>
            <p:ph type="dt" sz="half" idx="10"/>
          </p:nvPr>
        </p:nvSpPr>
        <p:spPr/>
        <p:txBody>
          <a:bodyPr/>
          <a:lstStyle/>
          <a:p>
            <a:fld id="{9E6D2E29-3933-614D-82C7-D215195ADAE0}" type="datetime1">
              <a:rPr lang="en-IN" smtClean="0"/>
              <a:t>16-07-2020</a:t>
            </a:fld>
            <a:endParaRPr lang="en-IN"/>
          </a:p>
        </p:txBody>
      </p:sp>
      <p:sp>
        <p:nvSpPr>
          <p:cNvPr id="3" name="Slide Number Placeholder 2">
            <a:extLst>
              <a:ext uri="{FF2B5EF4-FFF2-40B4-BE49-F238E27FC236}">
                <a16:creationId xmlns:a16="http://schemas.microsoft.com/office/drawing/2014/main" id="{59CC9918-5CED-4128-9706-8869ECBAF4A5}"/>
              </a:ext>
            </a:extLst>
          </p:cNvPr>
          <p:cNvSpPr>
            <a:spLocks noGrp="1"/>
          </p:cNvSpPr>
          <p:nvPr>
            <p:ph type="sldNum" sz="quarter" idx="12"/>
          </p:nvPr>
        </p:nvSpPr>
        <p:spPr/>
        <p:txBody>
          <a:bodyPr/>
          <a:lstStyle/>
          <a:p>
            <a:fld id="{273EEA2F-D825-49D3-9C25-497F06EFD3F7}" type="slidenum">
              <a:rPr lang="en-IN" smtClean="0"/>
              <a:t>13</a:t>
            </a:fld>
            <a:endParaRPr lang="en-IN"/>
          </a:p>
        </p:txBody>
      </p:sp>
      <p:sp>
        <p:nvSpPr>
          <p:cNvPr id="5" name="Title 4">
            <a:extLst>
              <a:ext uri="{FF2B5EF4-FFF2-40B4-BE49-F238E27FC236}">
                <a16:creationId xmlns:a16="http://schemas.microsoft.com/office/drawing/2014/main" id="{6DB489C4-D699-40FC-9FB5-9B2D52D539C8}"/>
              </a:ext>
            </a:extLst>
          </p:cNvPr>
          <p:cNvSpPr>
            <a:spLocks noGrp="1"/>
          </p:cNvSpPr>
          <p:nvPr>
            <p:ph type="title"/>
          </p:nvPr>
        </p:nvSpPr>
        <p:spPr>
          <a:xfrm>
            <a:off x="316679" y="121966"/>
            <a:ext cx="7402558" cy="382564"/>
          </a:xfrm>
        </p:spPr>
        <p:txBody>
          <a:bodyPr/>
          <a:lstStyle/>
          <a:p>
            <a:r>
              <a:rPr lang="en-IN" b="1" dirty="0"/>
              <a:t>Lasso Regression</a:t>
            </a:r>
            <a:endParaRPr lang="en-IN" dirty="0"/>
          </a:p>
        </p:txBody>
      </p:sp>
      <p:pic>
        <p:nvPicPr>
          <p:cNvPr id="6" name="Picture 5">
            <a:extLst>
              <a:ext uri="{FF2B5EF4-FFF2-40B4-BE49-F238E27FC236}">
                <a16:creationId xmlns:a16="http://schemas.microsoft.com/office/drawing/2014/main" id="{34066EEE-C7B9-4B65-8D8A-643CEDCFA204}"/>
              </a:ext>
            </a:extLst>
          </p:cNvPr>
          <p:cNvPicPr>
            <a:picLocks noChangeAspect="1"/>
          </p:cNvPicPr>
          <p:nvPr/>
        </p:nvPicPr>
        <p:blipFill>
          <a:blip r:embed="rId2"/>
          <a:stretch>
            <a:fillRect/>
          </a:stretch>
        </p:blipFill>
        <p:spPr>
          <a:xfrm>
            <a:off x="1618086" y="3159370"/>
            <a:ext cx="6101151" cy="1163210"/>
          </a:xfrm>
          <a:prstGeom prst="rect">
            <a:avLst/>
          </a:prstGeom>
        </p:spPr>
      </p:pic>
      <p:sp>
        <p:nvSpPr>
          <p:cNvPr id="7" name="Rectangle 6">
            <a:extLst>
              <a:ext uri="{FF2B5EF4-FFF2-40B4-BE49-F238E27FC236}">
                <a16:creationId xmlns:a16="http://schemas.microsoft.com/office/drawing/2014/main" id="{6B683CED-2785-4FF6-BF1C-0163BE27210E}"/>
              </a:ext>
            </a:extLst>
          </p:cNvPr>
          <p:cNvSpPr/>
          <p:nvPr/>
        </p:nvSpPr>
        <p:spPr>
          <a:xfrm>
            <a:off x="628650" y="1235337"/>
            <a:ext cx="4406624" cy="1200329"/>
          </a:xfrm>
          <a:prstGeom prst="rect">
            <a:avLst/>
          </a:prstGeom>
        </p:spPr>
        <p:txBody>
          <a:bodyPr wrap="square">
            <a:spAutoFit/>
          </a:bodyPr>
          <a:lstStyle/>
          <a:p>
            <a:pPr algn="ctr"/>
            <a:r>
              <a:rPr lang="en-US" dirty="0">
                <a:latin typeface="Gill Sans MT" panose="020B0502020104020203" pitchFamily="34" charset="0"/>
              </a:rPr>
              <a:t>Lasso is another variation, in which the above function is minimized. Its clear that</a:t>
            </a:r>
          </a:p>
          <a:p>
            <a:pPr algn="ctr"/>
            <a:r>
              <a:rPr lang="en-US" b="1" i="1" dirty="0">
                <a:latin typeface="Gill Sans MT" panose="020B0502020104020203" pitchFamily="34" charset="0"/>
              </a:rPr>
              <a:t>this variation differs from ridge regression only in penalizing the high coefficients</a:t>
            </a:r>
            <a:r>
              <a:rPr lang="en-US" dirty="0">
                <a:latin typeface="Gill Sans MT" panose="020B0502020104020203" pitchFamily="34" charset="0"/>
              </a:rPr>
              <a:t>.</a:t>
            </a:r>
            <a:endParaRPr lang="en-IN" dirty="0">
              <a:latin typeface="Gill Sans MT" panose="020B0502020104020203" pitchFamily="34" charset="0"/>
            </a:endParaRPr>
          </a:p>
        </p:txBody>
      </p:sp>
      <p:pic>
        <p:nvPicPr>
          <p:cNvPr id="2050" name="Picture 2">
            <a:extLst>
              <a:ext uri="{FF2B5EF4-FFF2-40B4-BE49-F238E27FC236}">
                <a16:creationId xmlns:a16="http://schemas.microsoft.com/office/drawing/2014/main" id="{B4E193C5-F498-4E3C-A702-4EEA45611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5320" y="988244"/>
            <a:ext cx="2753258" cy="2021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324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D1D470-872F-4C58-91CF-A3C4F1064C52}"/>
              </a:ext>
            </a:extLst>
          </p:cNvPr>
          <p:cNvPicPr>
            <a:picLocks noChangeAspect="1"/>
          </p:cNvPicPr>
          <p:nvPr/>
        </p:nvPicPr>
        <p:blipFill rotWithShape="1">
          <a:blip r:embed="rId2"/>
          <a:srcRect t="10617" r="51002"/>
          <a:stretch/>
        </p:blipFill>
        <p:spPr>
          <a:xfrm>
            <a:off x="571501" y="2628780"/>
            <a:ext cx="1862542" cy="1977656"/>
          </a:xfrm>
          <a:prstGeom prst="rect">
            <a:avLst/>
          </a:prstGeom>
        </p:spPr>
      </p:pic>
      <p:sp>
        <p:nvSpPr>
          <p:cNvPr id="2" name="Date Placeholder 1">
            <a:extLst>
              <a:ext uri="{FF2B5EF4-FFF2-40B4-BE49-F238E27FC236}">
                <a16:creationId xmlns:a16="http://schemas.microsoft.com/office/drawing/2014/main" id="{65FC2C7F-94EB-40C6-8D08-2D022B5DBDC8}"/>
              </a:ext>
            </a:extLst>
          </p:cNvPr>
          <p:cNvSpPr>
            <a:spLocks noGrp="1"/>
          </p:cNvSpPr>
          <p:nvPr>
            <p:ph type="dt" sz="half" idx="10"/>
          </p:nvPr>
        </p:nvSpPr>
        <p:spPr/>
        <p:txBody>
          <a:bodyPr/>
          <a:lstStyle/>
          <a:p>
            <a:fld id="{9E6D2E29-3933-614D-82C7-D215195ADAE0}" type="datetime1">
              <a:rPr lang="en-IN" smtClean="0"/>
              <a:t>16-07-2020</a:t>
            </a:fld>
            <a:endParaRPr lang="en-IN"/>
          </a:p>
        </p:txBody>
      </p:sp>
      <p:sp>
        <p:nvSpPr>
          <p:cNvPr id="3" name="Slide Number Placeholder 2">
            <a:extLst>
              <a:ext uri="{FF2B5EF4-FFF2-40B4-BE49-F238E27FC236}">
                <a16:creationId xmlns:a16="http://schemas.microsoft.com/office/drawing/2014/main" id="{136DFBD5-35B3-4F57-9C66-4C70DCFD6AF4}"/>
              </a:ext>
            </a:extLst>
          </p:cNvPr>
          <p:cNvSpPr>
            <a:spLocks noGrp="1"/>
          </p:cNvSpPr>
          <p:nvPr>
            <p:ph type="sldNum" sz="quarter" idx="12"/>
          </p:nvPr>
        </p:nvSpPr>
        <p:spPr/>
        <p:txBody>
          <a:bodyPr/>
          <a:lstStyle/>
          <a:p>
            <a:fld id="{273EEA2F-D825-49D3-9C25-497F06EFD3F7}" type="slidenum">
              <a:rPr lang="en-IN" smtClean="0"/>
              <a:t>14</a:t>
            </a:fld>
            <a:endParaRPr lang="en-IN"/>
          </a:p>
        </p:txBody>
      </p:sp>
      <p:sp>
        <p:nvSpPr>
          <p:cNvPr id="5" name="Title 4">
            <a:extLst>
              <a:ext uri="{FF2B5EF4-FFF2-40B4-BE49-F238E27FC236}">
                <a16:creationId xmlns:a16="http://schemas.microsoft.com/office/drawing/2014/main" id="{1481D799-100F-446B-92F7-F07229691106}"/>
              </a:ext>
            </a:extLst>
          </p:cNvPr>
          <p:cNvSpPr>
            <a:spLocks noGrp="1"/>
          </p:cNvSpPr>
          <p:nvPr>
            <p:ph type="title"/>
          </p:nvPr>
        </p:nvSpPr>
        <p:spPr>
          <a:xfrm>
            <a:off x="316679" y="121966"/>
            <a:ext cx="6881563" cy="382564"/>
          </a:xfrm>
        </p:spPr>
        <p:txBody>
          <a:bodyPr/>
          <a:lstStyle/>
          <a:p>
            <a:r>
              <a:rPr lang="en-IN" dirty="0"/>
              <a:t>Regularized Linear Regression</a:t>
            </a:r>
          </a:p>
        </p:txBody>
      </p:sp>
      <p:sp>
        <p:nvSpPr>
          <p:cNvPr id="6" name="Rectangle 5">
            <a:extLst>
              <a:ext uri="{FF2B5EF4-FFF2-40B4-BE49-F238E27FC236}">
                <a16:creationId xmlns:a16="http://schemas.microsoft.com/office/drawing/2014/main" id="{ADC8EABC-9B2F-4EFC-9C97-0530F4033509}"/>
              </a:ext>
            </a:extLst>
          </p:cNvPr>
          <p:cNvSpPr/>
          <p:nvPr/>
        </p:nvSpPr>
        <p:spPr>
          <a:xfrm>
            <a:off x="633481" y="1079643"/>
            <a:ext cx="6247958" cy="1200329"/>
          </a:xfrm>
          <a:prstGeom prst="rect">
            <a:avLst/>
          </a:prstGeom>
        </p:spPr>
        <p:txBody>
          <a:bodyPr wrap="square">
            <a:spAutoFit/>
          </a:bodyPr>
          <a:lstStyle/>
          <a:p>
            <a:r>
              <a:rPr lang="en-US" dirty="0">
                <a:latin typeface="medium-content-serif-font"/>
              </a:rPr>
              <a:t>The </a:t>
            </a:r>
            <a:r>
              <a:rPr lang="en-US" b="1" i="1" dirty="0">
                <a:latin typeface="medium-content-serif-font"/>
              </a:rPr>
              <a:t>ridge regression is expressed by β1² + β2² ≤ s</a:t>
            </a:r>
            <a:r>
              <a:rPr lang="en-US" dirty="0">
                <a:latin typeface="medium-content-serif-font"/>
              </a:rPr>
              <a:t>. This implies that </a:t>
            </a:r>
            <a:r>
              <a:rPr lang="en-US" i="1" dirty="0">
                <a:latin typeface="medium-content-serif-font"/>
              </a:rPr>
              <a:t>ridge regression coefficients have the smallest RSS(loss function) for all points that lie within the circle given by β1² + β2² ≤ s</a:t>
            </a:r>
            <a:endParaRPr lang="en-IN" dirty="0"/>
          </a:p>
        </p:txBody>
      </p:sp>
      <p:sp>
        <p:nvSpPr>
          <p:cNvPr id="7" name="Rectangle 6">
            <a:extLst>
              <a:ext uri="{FF2B5EF4-FFF2-40B4-BE49-F238E27FC236}">
                <a16:creationId xmlns:a16="http://schemas.microsoft.com/office/drawing/2014/main" id="{6622A960-623C-43A0-89E4-57953B4A8D4C}"/>
              </a:ext>
            </a:extLst>
          </p:cNvPr>
          <p:cNvSpPr/>
          <p:nvPr/>
        </p:nvSpPr>
        <p:spPr>
          <a:xfrm>
            <a:off x="2686050" y="3155943"/>
            <a:ext cx="5917983" cy="923330"/>
          </a:xfrm>
          <a:prstGeom prst="rect">
            <a:avLst/>
          </a:prstGeom>
        </p:spPr>
        <p:txBody>
          <a:bodyPr wrap="square">
            <a:spAutoFit/>
          </a:bodyPr>
          <a:lstStyle/>
          <a:p>
            <a:r>
              <a:rPr lang="en-US" b="1" i="1" dirty="0">
                <a:latin typeface="medium-content-serif-font"/>
              </a:rPr>
              <a:t> The lasso, the equation becomes,|β1|+|β2|≤ s</a:t>
            </a:r>
            <a:r>
              <a:rPr lang="en-US" dirty="0">
                <a:latin typeface="medium-content-serif-font"/>
              </a:rPr>
              <a:t>. This implies that </a:t>
            </a:r>
            <a:r>
              <a:rPr lang="en-US" i="1" dirty="0">
                <a:latin typeface="medium-content-serif-font"/>
              </a:rPr>
              <a:t>lasso coefficients have the smallest RSS(loss function) for all points that lie within the diamond given by |β1|+|β2|≤ s.</a:t>
            </a:r>
            <a:endParaRPr lang="en-IN" dirty="0"/>
          </a:p>
        </p:txBody>
      </p:sp>
      <p:pic>
        <p:nvPicPr>
          <p:cNvPr id="9" name="Picture 8">
            <a:extLst>
              <a:ext uri="{FF2B5EF4-FFF2-40B4-BE49-F238E27FC236}">
                <a16:creationId xmlns:a16="http://schemas.microsoft.com/office/drawing/2014/main" id="{6445FEF5-7270-4967-9E5B-9667966EFA44}"/>
              </a:ext>
            </a:extLst>
          </p:cNvPr>
          <p:cNvPicPr>
            <a:picLocks noChangeAspect="1"/>
          </p:cNvPicPr>
          <p:nvPr/>
        </p:nvPicPr>
        <p:blipFill rotWithShape="1">
          <a:blip r:embed="rId2"/>
          <a:srcRect l="51002" t="10617"/>
          <a:stretch/>
        </p:blipFill>
        <p:spPr>
          <a:xfrm>
            <a:off x="7060018" y="748565"/>
            <a:ext cx="1862541" cy="1977656"/>
          </a:xfrm>
          <a:prstGeom prst="rect">
            <a:avLst/>
          </a:prstGeom>
        </p:spPr>
      </p:pic>
    </p:spTree>
    <p:extLst>
      <p:ext uri="{BB962C8B-B14F-4D97-AF65-F5344CB8AC3E}">
        <p14:creationId xmlns:p14="http://schemas.microsoft.com/office/powerpoint/2010/main" val="3942273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62726" y="4671888"/>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16-07-2020</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15</a:t>
            </a:fld>
            <a:endParaRPr lang="en-IN" sz="900" dirty="0">
              <a:solidFill>
                <a:srgbClr val="FF0000"/>
              </a:solidFill>
              <a:latin typeface="Proxima Nova Rg" pitchFamily="50" charset="0"/>
            </a:endParaRPr>
          </a:p>
        </p:txBody>
      </p:sp>
      <p:sp>
        <p:nvSpPr>
          <p:cNvPr id="2" name="Rectangle 1"/>
          <p:cNvSpPr/>
          <p:nvPr/>
        </p:nvSpPr>
        <p:spPr>
          <a:xfrm>
            <a:off x="254665" y="208407"/>
            <a:ext cx="2057743" cy="375487"/>
          </a:xfrm>
          <a:prstGeom prst="rect">
            <a:avLst/>
          </a:prstGeom>
        </p:spPr>
        <p:txBody>
          <a:bodyPr wrap="none">
            <a:spAutoFit/>
          </a:bodyPr>
          <a:lstStyle/>
          <a:p>
            <a:pPr defTabSz="685800">
              <a:lnSpc>
                <a:spcPct val="80000"/>
              </a:lnSpc>
              <a:spcBef>
                <a:spcPct val="0"/>
              </a:spcBef>
            </a:pPr>
            <a:r>
              <a:rPr lang="en-US" sz="2300" dirty="0">
                <a:solidFill>
                  <a:schemeClr val="bg1"/>
                </a:solidFill>
                <a:latin typeface="Proxima Nova Light" panose="02000506030000020004" pitchFamily="2" charset="77"/>
                <a:ea typeface="+mj-ea"/>
                <a:cs typeface="+mj-cs"/>
              </a:rPr>
              <a:t>Model Evaluation</a:t>
            </a:r>
          </a:p>
        </p:txBody>
      </p:sp>
      <p:sp>
        <p:nvSpPr>
          <p:cNvPr id="12" name="Rectangle 11"/>
          <p:cNvSpPr/>
          <p:nvPr/>
        </p:nvSpPr>
        <p:spPr>
          <a:xfrm>
            <a:off x="462726" y="1111623"/>
            <a:ext cx="3934613" cy="2031325"/>
          </a:xfrm>
          <a:prstGeom prst="rect">
            <a:avLst/>
          </a:prstGeom>
        </p:spPr>
        <p:txBody>
          <a:bodyPr wrap="square">
            <a:spAutoFit/>
          </a:bodyPr>
          <a:lstStyle/>
          <a:p>
            <a:r>
              <a:rPr lang="en-US" sz="1400" dirty="0">
                <a:latin typeface="Calibri" panose="020F0502020204030204" pitchFamily="34" charset="0"/>
              </a:rPr>
              <a:t>A confusion matrix shows the number of correct and incorrect predictions made by the classification model compared to the actual outcomes (target value) in the data. The matrix is </a:t>
            </a:r>
            <a:r>
              <a:rPr lang="en-US" sz="1400" i="1" dirty="0" err="1"/>
              <a:t>N</a:t>
            </a:r>
            <a:r>
              <a:rPr lang="en-US" sz="1400" dirty="0" err="1">
                <a:latin typeface="Calibri" panose="020F0502020204030204" pitchFamily="34" charset="0"/>
              </a:rPr>
              <a:t>x</a:t>
            </a:r>
            <a:r>
              <a:rPr lang="en-US" sz="1400" i="1" dirty="0" err="1"/>
              <a:t>N</a:t>
            </a:r>
            <a:r>
              <a:rPr lang="en-US" sz="1400" dirty="0">
                <a:latin typeface="Calibri" panose="020F0502020204030204" pitchFamily="34" charset="0"/>
              </a:rPr>
              <a:t>, where </a:t>
            </a:r>
            <a:r>
              <a:rPr lang="en-US" sz="1400" i="1" dirty="0"/>
              <a:t>N</a:t>
            </a:r>
            <a:r>
              <a:rPr lang="en-US" sz="1400" dirty="0">
                <a:latin typeface="Calibri" panose="020F0502020204030204" pitchFamily="34" charset="0"/>
              </a:rPr>
              <a:t> is the number of target values (classes). Performance of such models is commonly evaluated using the data in the matrix. The following table displays a 2x2 confusion matrix for two classes (Positive and Negative).</a:t>
            </a:r>
            <a:endParaRPr lang="en-US" sz="1400" dirty="0"/>
          </a:p>
        </p:txBody>
      </p:sp>
      <p:graphicFrame>
        <p:nvGraphicFramePr>
          <p:cNvPr id="20" name="Table 19"/>
          <p:cNvGraphicFramePr>
            <a:graphicFrameLocks noGrp="1"/>
          </p:cNvGraphicFramePr>
          <p:nvPr/>
        </p:nvGraphicFramePr>
        <p:xfrm>
          <a:off x="4776122" y="1353006"/>
          <a:ext cx="3955163" cy="1739310"/>
        </p:xfrm>
        <a:graphic>
          <a:graphicData uri="http://schemas.openxmlformats.org/drawingml/2006/table">
            <a:tbl>
              <a:tblPr/>
              <a:tblGrid>
                <a:gridCol w="1046461">
                  <a:extLst>
                    <a:ext uri="{9D8B030D-6E8A-4147-A177-3AD203B41FA5}">
                      <a16:colId xmlns:a16="http://schemas.microsoft.com/office/drawing/2014/main" val="20000"/>
                    </a:ext>
                  </a:extLst>
                </a:gridCol>
                <a:gridCol w="705816">
                  <a:extLst>
                    <a:ext uri="{9D8B030D-6E8A-4147-A177-3AD203B41FA5}">
                      <a16:colId xmlns:a16="http://schemas.microsoft.com/office/drawing/2014/main" val="20001"/>
                    </a:ext>
                  </a:extLst>
                </a:gridCol>
                <a:gridCol w="629195">
                  <a:extLst>
                    <a:ext uri="{9D8B030D-6E8A-4147-A177-3AD203B41FA5}">
                      <a16:colId xmlns:a16="http://schemas.microsoft.com/office/drawing/2014/main" val="20002"/>
                    </a:ext>
                  </a:extLst>
                </a:gridCol>
                <a:gridCol w="992924">
                  <a:extLst>
                    <a:ext uri="{9D8B030D-6E8A-4147-A177-3AD203B41FA5}">
                      <a16:colId xmlns:a16="http://schemas.microsoft.com/office/drawing/2014/main" val="20003"/>
                    </a:ext>
                  </a:extLst>
                </a:gridCol>
                <a:gridCol w="580767">
                  <a:extLst>
                    <a:ext uri="{9D8B030D-6E8A-4147-A177-3AD203B41FA5}">
                      <a16:colId xmlns:a16="http://schemas.microsoft.com/office/drawing/2014/main" val="20004"/>
                    </a:ext>
                  </a:extLst>
                </a:gridCol>
              </a:tblGrid>
              <a:tr h="0">
                <a:tc rowSpan="2">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Confusion Matrix</a:t>
                      </a:r>
                      <a:endParaRPr lang="en-US" sz="800" dirty="0"/>
                    </a:p>
                  </a:txBody>
                  <a:tcPr anchor="ctr">
                    <a:lnL>
                      <a:noFill/>
                    </a:lnL>
                    <a:lnR>
                      <a:noFill/>
                    </a:lnR>
                    <a:lnT>
                      <a:noFill/>
                    </a:lnT>
                    <a:lnB>
                      <a:noFill/>
                    </a:lnB>
                    <a:lnTlToBr w="12700" cmpd="sng">
                      <a:noFill/>
                      <a:prstDash val="solid"/>
                    </a:lnTlToBr>
                    <a:lnBlToTr w="12700" cmpd="sng">
                      <a:noFill/>
                      <a:prstDash val="solid"/>
                    </a:lnBlToTr>
                    <a:noFill/>
                  </a:tcPr>
                </a:tc>
                <a:tc gridSpan="2">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b="1" dirty="0">
                          <a:latin typeface="Calibri" panose="020F0502020204030204" pitchFamily="34" charset="0"/>
                        </a:rPr>
                        <a:t>Target</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E3EBF2"/>
                    </a:solidFill>
                  </a:tcPr>
                </a:tc>
                <a:tc hMerge="1">
                  <a:txBody>
                    <a:bodyPr/>
                    <a:lstStyle/>
                    <a:p>
                      <a:endParaRPr lang="en-US"/>
                    </a:p>
                  </a:txBody>
                  <a:tcPr/>
                </a:tc>
                <a:tc rowSpan="2" gridSpan="2">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t> </a:t>
                      </a:r>
                    </a:p>
                  </a:txBody>
                  <a:tcPr anchor="ctr">
                    <a:lnL>
                      <a:noFill/>
                    </a:lnL>
                    <a:lnR>
                      <a:noFill/>
                    </a:lnR>
                    <a:lnT>
                      <a:noFill/>
                    </a:lnT>
                    <a:lnB>
                      <a:noFill/>
                    </a:lnB>
                    <a:lnTlToBr w="12700" cmpd="sng">
                      <a:noFill/>
                      <a:prstDash val="solid"/>
                    </a:lnTlToBr>
                    <a:lnBlToTr w="12700" cmpd="sng">
                      <a:noFill/>
                      <a:prstDash val="solid"/>
                    </a:lnBlToTr>
                    <a:noFill/>
                  </a:tcPr>
                </a:tc>
                <a:tc rowSpan="2" hMerge="1">
                  <a:txBody>
                    <a:bodyPr/>
                    <a:lstStyle/>
                    <a:p>
                      <a:endParaRPr lang="en-US"/>
                    </a:p>
                  </a:txBody>
                  <a:tcPr/>
                </a:tc>
                <a:extLst>
                  <a:ext uri="{0D108BD9-81ED-4DB2-BD59-A6C34878D82A}">
                    <a16:rowId xmlns:a16="http://schemas.microsoft.com/office/drawing/2014/main" val="10000"/>
                  </a:ext>
                </a:extLst>
              </a:tr>
              <a:tr h="328805">
                <a:tc vMerge="1">
                  <a:txBody>
                    <a:bodyPr/>
                    <a:lstStyle/>
                    <a:p>
                      <a:endParaRPr lang="en-US"/>
                    </a:p>
                  </a:txBody>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Positive</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E3EBF2"/>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Negative</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E3EBF2"/>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1"/>
                  </a:ext>
                </a:extLst>
              </a:tr>
              <a:tr h="419969">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Positive</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E3EBF2"/>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a:latin typeface="Calibri" panose="020F0502020204030204" pitchFamily="34" charset="0"/>
                        </a:rPr>
                        <a:t>a</a:t>
                      </a:r>
                      <a:endParaRPr lang="en-US" sz="800"/>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b</a:t>
                      </a:r>
                      <a:endParaRPr lang="en-US" sz="800" dirty="0"/>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l"/>
                      <a:r>
                        <a:rPr lang="en-US" sz="800" i="1" dirty="0">
                          <a:latin typeface="Calibri" panose="020F0502020204030204" pitchFamily="34" charset="0"/>
                        </a:rPr>
                        <a:t>Positive Predictive Value</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FFFFCC"/>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a/(</a:t>
                      </a:r>
                      <a:r>
                        <a:rPr lang="en-US" sz="800" dirty="0" err="1">
                          <a:latin typeface="Calibri" panose="020F0502020204030204" pitchFamily="34" charset="0"/>
                        </a:rPr>
                        <a:t>a+b</a:t>
                      </a:r>
                      <a:r>
                        <a:rPr lang="en-US" sz="800" dirty="0">
                          <a:latin typeface="Calibri" panose="020F0502020204030204" pitchFamily="34" charset="0"/>
                        </a:rPr>
                        <a:t>)</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002"/>
                  </a:ext>
                </a:extLst>
              </a:tr>
              <a:tr h="448371">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Negative</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E3EBF2"/>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c</a:t>
                      </a:r>
                      <a:endParaRPr lang="en-US" sz="800" dirty="0"/>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d</a:t>
                      </a:r>
                      <a:endParaRPr lang="en-US" sz="800" dirty="0"/>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l"/>
                      <a:r>
                        <a:rPr lang="en-US" sz="800" i="1" dirty="0">
                          <a:latin typeface="Calibri" panose="020F0502020204030204" pitchFamily="34" charset="0"/>
                        </a:rPr>
                        <a:t>Negative Predictive Value</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FFFFCC"/>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d/(</a:t>
                      </a:r>
                      <a:r>
                        <a:rPr lang="en-US" sz="800" dirty="0" err="1">
                          <a:latin typeface="Calibri" panose="020F0502020204030204" pitchFamily="34" charset="0"/>
                        </a:rPr>
                        <a:t>c+d</a:t>
                      </a:r>
                      <a:r>
                        <a:rPr lang="en-US" sz="800" dirty="0">
                          <a:latin typeface="Calibri" panose="020F0502020204030204" pitchFamily="34" charset="0"/>
                        </a:rPr>
                        <a:t>)</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003"/>
                  </a:ext>
                </a:extLst>
              </a:tr>
              <a:tr h="328805">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t> </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i="1" dirty="0">
                          <a:latin typeface="Calibri" panose="020F0502020204030204" pitchFamily="34" charset="0"/>
                        </a:rPr>
                        <a:t>Sensitivity</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FFFFCC"/>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i="1" dirty="0">
                          <a:latin typeface="Calibri" panose="020F0502020204030204" pitchFamily="34" charset="0"/>
                        </a:rPr>
                        <a:t>Specificity</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FFFFCC"/>
                    </a:solidFill>
                  </a:tcPr>
                </a:tc>
                <a:tc gridSpan="2">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b="1" dirty="0">
                          <a:latin typeface="Calibri" panose="020F0502020204030204" pitchFamily="34" charset="0"/>
                        </a:rPr>
                        <a:t>Accuracy</a:t>
                      </a:r>
                      <a:r>
                        <a:rPr lang="en-US" sz="800" dirty="0">
                          <a:latin typeface="Calibri" panose="020F0502020204030204" pitchFamily="34" charset="0"/>
                        </a:rPr>
                        <a:t> = (</a:t>
                      </a:r>
                      <a:r>
                        <a:rPr lang="en-US" sz="800" dirty="0" err="1">
                          <a:latin typeface="Calibri" panose="020F0502020204030204" pitchFamily="34" charset="0"/>
                        </a:rPr>
                        <a:t>a+d</a:t>
                      </a:r>
                      <a:r>
                        <a:rPr lang="en-US" sz="800" dirty="0">
                          <a:latin typeface="Calibri" panose="020F0502020204030204" pitchFamily="34" charset="0"/>
                        </a:rPr>
                        <a:t>)/(</a:t>
                      </a:r>
                      <a:r>
                        <a:rPr lang="en-US" sz="800" dirty="0" err="1">
                          <a:latin typeface="Calibri" panose="020F0502020204030204" pitchFamily="34" charset="0"/>
                        </a:rPr>
                        <a:t>a+b+c+d</a:t>
                      </a:r>
                      <a:r>
                        <a:rPr lang="en-US" sz="800" dirty="0">
                          <a:latin typeface="Calibri" panose="020F0502020204030204" pitchFamily="34" charset="0"/>
                        </a:rPr>
                        <a:t>)</a:t>
                      </a:r>
                      <a:endParaRPr lang="en-US" sz="800" dirty="0"/>
                    </a:p>
                  </a:txBody>
                  <a:tcPr anchor="ctr">
                    <a:lnL>
                      <a:noFill/>
                    </a:lnL>
                    <a:lnR>
                      <a:noFill/>
                    </a:lnR>
                    <a:lnT>
                      <a:noFill/>
                    </a:lnT>
                    <a:lnB>
                      <a:noFill/>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21" name="Rectangle 20"/>
          <p:cNvSpPr/>
          <p:nvPr/>
        </p:nvSpPr>
        <p:spPr>
          <a:xfrm>
            <a:off x="462726" y="3447274"/>
            <a:ext cx="8361026" cy="1015663"/>
          </a:xfrm>
          <a:prstGeom prst="rect">
            <a:avLst/>
          </a:prstGeom>
        </p:spPr>
        <p:txBody>
          <a:bodyPr wrap="square">
            <a:spAutoFit/>
          </a:bodyPr>
          <a:lstStyle/>
          <a:p>
            <a:pPr>
              <a:buFont typeface="Arial" panose="020B0604020202020204" pitchFamily="34" charset="0"/>
              <a:buChar char="•"/>
            </a:pPr>
            <a:r>
              <a:rPr lang="en-US" sz="1200" b="1" i="0" dirty="0">
                <a:solidFill>
                  <a:srgbClr val="000000"/>
                </a:solidFill>
                <a:effectLst/>
                <a:latin typeface="Calibri" panose="020F0502020204030204" pitchFamily="34" charset="0"/>
              </a:rPr>
              <a:t>Accuracy </a:t>
            </a:r>
            <a:r>
              <a:rPr lang="en-US" sz="1200" b="0" i="0" dirty="0">
                <a:solidFill>
                  <a:srgbClr val="000000"/>
                </a:solidFill>
                <a:effectLst/>
                <a:latin typeface="Calibri" panose="020F0502020204030204" pitchFamily="34" charset="0"/>
              </a:rPr>
              <a:t>: the proportion of the total number of predictions that were correct.</a:t>
            </a:r>
            <a:endParaRPr lang="en-US" sz="1200" b="0" i="0" dirty="0">
              <a:solidFill>
                <a:srgbClr val="000000"/>
              </a:solidFill>
              <a:effectLst/>
              <a:latin typeface="Times New Roman" panose="02020603050405020304" pitchFamily="18" charset="0"/>
            </a:endParaRPr>
          </a:p>
          <a:p>
            <a:pPr>
              <a:buFont typeface="Arial" panose="020B0604020202020204" pitchFamily="34" charset="0"/>
              <a:buChar char="•"/>
            </a:pPr>
            <a:r>
              <a:rPr lang="en-US" sz="1200" b="1" i="0" dirty="0">
                <a:solidFill>
                  <a:srgbClr val="000000"/>
                </a:solidFill>
                <a:effectLst/>
                <a:latin typeface="Calibri" panose="020F0502020204030204" pitchFamily="34" charset="0"/>
              </a:rPr>
              <a:t>Positive Predictive Value</a:t>
            </a:r>
            <a:r>
              <a:rPr lang="en-US" sz="1200" b="0" i="0" dirty="0">
                <a:solidFill>
                  <a:srgbClr val="000000"/>
                </a:solidFill>
                <a:effectLst/>
                <a:latin typeface="Calibri" panose="020F0502020204030204" pitchFamily="34" charset="0"/>
              </a:rPr>
              <a:t> or </a:t>
            </a:r>
            <a:r>
              <a:rPr lang="en-US" sz="1200" b="1" i="0" dirty="0">
                <a:solidFill>
                  <a:srgbClr val="000000"/>
                </a:solidFill>
                <a:effectLst/>
                <a:latin typeface="Calibri" panose="020F0502020204030204" pitchFamily="34" charset="0"/>
              </a:rPr>
              <a:t>Precision </a:t>
            </a:r>
            <a:r>
              <a:rPr lang="en-US" sz="1200" b="0" i="0" dirty="0">
                <a:solidFill>
                  <a:srgbClr val="000000"/>
                </a:solidFill>
                <a:effectLst/>
                <a:latin typeface="Calibri" panose="020F0502020204030204" pitchFamily="34" charset="0"/>
              </a:rPr>
              <a:t>: the proportion of positive cases that were correctly identified.</a:t>
            </a:r>
            <a:endParaRPr lang="en-US" sz="1200" b="0" i="0" dirty="0">
              <a:solidFill>
                <a:srgbClr val="000000"/>
              </a:solidFill>
              <a:effectLst/>
              <a:latin typeface="Times New Roman" panose="02020603050405020304" pitchFamily="18" charset="0"/>
            </a:endParaRPr>
          </a:p>
          <a:p>
            <a:pPr>
              <a:buFont typeface="Arial" panose="020B0604020202020204" pitchFamily="34" charset="0"/>
              <a:buChar char="•"/>
            </a:pPr>
            <a:r>
              <a:rPr lang="en-US" sz="1200" b="1" i="0" dirty="0">
                <a:solidFill>
                  <a:srgbClr val="000000"/>
                </a:solidFill>
                <a:effectLst/>
                <a:latin typeface="Calibri" panose="020F0502020204030204" pitchFamily="34" charset="0"/>
              </a:rPr>
              <a:t>Negative Predictive Value</a:t>
            </a:r>
            <a:r>
              <a:rPr lang="en-US" sz="1200" b="0" i="0" dirty="0">
                <a:solidFill>
                  <a:srgbClr val="000000"/>
                </a:solidFill>
                <a:effectLst/>
                <a:latin typeface="Calibri" panose="020F0502020204030204" pitchFamily="34" charset="0"/>
              </a:rPr>
              <a:t> : the proportion of negative cases that were correctly identified.</a:t>
            </a:r>
            <a:endParaRPr lang="en-US" sz="1200" b="0" i="0" dirty="0">
              <a:solidFill>
                <a:srgbClr val="000000"/>
              </a:solidFill>
              <a:effectLst/>
              <a:latin typeface="Times New Roman" panose="02020603050405020304" pitchFamily="18" charset="0"/>
            </a:endParaRPr>
          </a:p>
          <a:p>
            <a:pPr>
              <a:buFont typeface="Arial" panose="020B0604020202020204" pitchFamily="34" charset="0"/>
              <a:buChar char="•"/>
            </a:pPr>
            <a:r>
              <a:rPr lang="en-US" sz="1200" b="1" i="0" dirty="0">
                <a:solidFill>
                  <a:srgbClr val="000000"/>
                </a:solidFill>
                <a:effectLst/>
                <a:latin typeface="Calibri" panose="020F0502020204030204" pitchFamily="34" charset="0"/>
              </a:rPr>
              <a:t>Sensitivity</a:t>
            </a:r>
            <a:r>
              <a:rPr lang="en-US" sz="1200" b="0" i="0" dirty="0">
                <a:solidFill>
                  <a:srgbClr val="000000"/>
                </a:solidFill>
                <a:effectLst/>
                <a:latin typeface="Calibri" panose="020F0502020204030204" pitchFamily="34" charset="0"/>
              </a:rPr>
              <a:t> or </a:t>
            </a:r>
            <a:r>
              <a:rPr lang="en-US" sz="1200" b="1" i="0" dirty="0">
                <a:solidFill>
                  <a:srgbClr val="000000"/>
                </a:solidFill>
                <a:effectLst/>
                <a:latin typeface="Calibri" panose="020F0502020204030204" pitchFamily="34" charset="0"/>
              </a:rPr>
              <a:t>Recall </a:t>
            </a:r>
            <a:r>
              <a:rPr lang="en-US" sz="1200" b="0" i="0" dirty="0">
                <a:solidFill>
                  <a:srgbClr val="000000"/>
                </a:solidFill>
                <a:effectLst/>
                <a:latin typeface="Calibri" panose="020F0502020204030204" pitchFamily="34" charset="0"/>
              </a:rPr>
              <a:t>: the proportion of actual positive cases which are correctly identified. </a:t>
            </a:r>
            <a:endParaRPr lang="en-US" sz="1200" b="0" i="0" dirty="0">
              <a:solidFill>
                <a:srgbClr val="000000"/>
              </a:solidFill>
              <a:effectLst/>
              <a:latin typeface="Times New Roman" panose="02020603050405020304" pitchFamily="18" charset="0"/>
            </a:endParaRPr>
          </a:p>
          <a:p>
            <a:pPr>
              <a:buFont typeface="Arial" panose="020B0604020202020204" pitchFamily="34" charset="0"/>
              <a:buChar char="•"/>
            </a:pPr>
            <a:r>
              <a:rPr lang="en-US" sz="1200" b="1" i="0" dirty="0">
                <a:solidFill>
                  <a:srgbClr val="000000"/>
                </a:solidFill>
                <a:effectLst/>
                <a:latin typeface="Calibri" panose="020F0502020204030204" pitchFamily="34" charset="0"/>
              </a:rPr>
              <a:t>Specificity </a:t>
            </a:r>
            <a:r>
              <a:rPr lang="en-US" sz="1200" b="0" i="0" dirty="0">
                <a:solidFill>
                  <a:srgbClr val="000000"/>
                </a:solidFill>
                <a:effectLst/>
                <a:latin typeface="Calibri" panose="020F0502020204030204" pitchFamily="34" charset="0"/>
              </a:rPr>
              <a:t>: the proportion of actual negative cases which are correctly identified. </a:t>
            </a:r>
            <a:endParaRPr lang="en-US" sz="1200" b="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2381493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62726" y="4671888"/>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16-07-2020</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16</a:t>
            </a:fld>
            <a:endParaRPr lang="en-IN" sz="900" dirty="0">
              <a:solidFill>
                <a:srgbClr val="FF0000"/>
              </a:solidFill>
              <a:latin typeface="Proxima Nova Rg" pitchFamily="50" charset="0"/>
            </a:endParaRPr>
          </a:p>
        </p:txBody>
      </p:sp>
      <p:sp>
        <p:nvSpPr>
          <p:cNvPr id="2" name="Rectangle 1"/>
          <p:cNvSpPr/>
          <p:nvPr/>
        </p:nvSpPr>
        <p:spPr>
          <a:xfrm>
            <a:off x="274401" y="197768"/>
            <a:ext cx="3343728" cy="375487"/>
          </a:xfrm>
          <a:prstGeom prst="rect">
            <a:avLst/>
          </a:prstGeom>
        </p:spPr>
        <p:txBody>
          <a:bodyPr wrap="square">
            <a:spAutoFit/>
          </a:bodyPr>
          <a:lstStyle/>
          <a:p>
            <a:pPr defTabSz="685800">
              <a:lnSpc>
                <a:spcPct val="80000"/>
              </a:lnSpc>
              <a:spcBef>
                <a:spcPct val="0"/>
              </a:spcBef>
            </a:pPr>
            <a:r>
              <a:rPr lang="en-US" sz="2300" dirty="0">
                <a:solidFill>
                  <a:schemeClr val="bg1"/>
                </a:solidFill>
                <a:latin typeface="Proxima Nova Light" panose="02000506030000020004" pitchFamily="2" charset="77"/>
                <a:ea typeface="+mj-ea"/>
                <a:cs typeface="+mj-cs"/>
              </a:rPr>
              <a:t>Model Evaluation</a:t>
            </a:r>
          </a:p>
        </p:txBody>
      </p:sp>
      <p:pic>
        <p:nvPicPr>
          <p:cNvPr id="22" name="Picture 2" descr="https://www.saedsayad.com/images/Chart_RO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1319" y="990611"/>
            <a:ext cx="3299364" cy="2062103"/>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462726" y="1065067"/>
            <a:ext cx="4661861" cy="2062103"/>
          </a:xfrm>
          <a:prstGeom prst="rect">
            <a:avLst/>
          </a:prstGeom>
        </p:spPr>
        <p:txBody>
          <a:bodyPr wrap="square">
            <a:spAutoFit/>
          </a:bodyPr>
          <a:lstStyle/>
          <a:p>
            <a:r>
              <a:rPr lang="en-US" sz="1600" b="0" i="0" dirty="0">
                <a:effectLst/>
                <a:latin typeface="Gill Sans MT" panose="020B0502020104020203" pitchFamily="34" charset="0"/>
              </a:rPr>
              <a:t>ROC Curves summarize the trade-off between the true positive rate and false positive rate for a predictive model using different probability thresholds</a:t>
            </a:r>
          </a:p>
          <a:p>
            <a:endParaRPr lang="en-US" sz="1600" b="0" i="0" dirty="0">
              <a:effectLst/>
              <a:latin typeface="Gill Sans MT" panose="020B0502020104020203" pitchFamily="34" charset="0"/>
            </a:endParaRPr>
          </a:p>
          <a:p>
            <a:r>
              <a:rPr lang="en-US" sz="1600" dirty="0">
                <a:latin typeface="Gill Sans MT" panose="020B0502020104020203" pitchFamily="34" charset="0"/>
              </a:rPr>
              <a:t>It’s often used as a proxy for the trade-off between the sensitivity of the model (true positives) vs the fall-out or the probability it will trigger a false alarm (false positives).</a:t>
            </a:r>
          </a:p>
        </p:txBody>
      </p:sp>
      <p:grpSp>
        <p:nvGrpSpPr>
          <p:cNvPr id="4" name="Group 3">
            <a:extLst>
              <a:ext uri="{FF2B5EF4-FFF2-40B4-BE49-F238E27FC236}">
                <a16:creationId xmlns:a16="http://schemas.microsoft.com/office/drawing/2014/main" id="{0CBEEDFC-426B-415D-9FC5-44BE761894AC}"/>
              </a:ext>
            </a:extLst>
          </p:cNvPr>
          <p:cNvGrpSpPr/>
          <p:nvPr/>
        </p:nvGrpSpPr>
        <p:grpSpPr>
          <a:xfrm>
            <a:off x="476475" y="3618982"/>
            <a:ext cx="8204799" cy="700274"/>
            <a:chOff x="476475" y="3618982"/>
            <a:chExt cx="8204799" cy="700274"/>
          </a:xfrm>
        </p:grpSpPr>
        <p:pic>
          <p:nvPicPr>
            <p:cNvPr id="1026" name="Picture 2" descr="https://cdn-images-1.medium.com/max/800/1*HgxNKuUwXk9JHYBCt_KZN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75" y="3620890"/>
              <a:ext cx="2457090" cy="5813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800/1*f7NmMcQtfes1ng7jtjNtH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0575" y="3618982"/>
              <a:ext cx="2003107" cy="70027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F1-score and what is it's importance in Machine learning ...">
              <a:extLst>
                <a:ext uri="{FF2B5EF4-FFF2-40B4-BE49-F238E27FC236}">
                  <a16:creationId xmlns:a16="http://schemas.microsoft.com/office/drawing/2014/main" id="{1DBE8A3B-6D17-4744-B081-D2B7BC80C9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630" t="24207" r="3050" b="11507"/>
            <a:stretch/>
          </p:blipFill>
          <p:spPr bwMode="auto">
            <a:xfrm>
              <a:off x="5910637" y="3708183"/>
              <a:ext cx="2770637" cy="565636"/>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5EF9ED25-0A3A-4317-A317-231543188964}"/>
              </a:ext>
            </a:extLst>
          </p:cNvPr>
          <p:cNvSpPr/>
          <p:nvPr/>
        </p:nvSpPr>
        <p:spPr>
          <a:xfrm>
            <a:off x="685027" y="4441814"/>
            <a:ext cx="7773946" cy="253916"/>
          </a:xfrm>
          <a:prstGeom prst="rect">
            <a:avLst/>
          </a:prstGeom>
        </p:spPr>
        <p:txBody>
          <a:bodyPr wrap="square">
            <a:spAutoFit/>
          </a:bodyPr>
          <a:lstStyle/>
          <a:p>
            <a:pPr algn="ctr"/>
            <a:r>
              <a:rPr lang="en-IN" sz="1050" dirty="0">
                <a:hlinkClick r:id="rId6"/>
              </a:rPr>
              <a:t>https://en.wikipedia.org/wiki/Confusion_matrix</a:t>
            </a:r>
            <a:endParaRPr lang="en-IN" sz="1050" dirty="0"/>
          </a:p>
        </p:txBody>
      </p:sp>
    </p:spTree>
    <p:extLst>
      <p:ext uri="{BB962C8B-B14F-4D97-AF65-F5344CB8AC3E}">
        <p14:creationId xmlns:p14="http://schemas.microsoft.com/office/powerpoint/2010/main" val="4061244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B01B07-8EF3-4B18-A78E-F9FCD9D97C6F}"/>
              </a:ext>
            </a:extLst>
          </p:cNvPr>
          <p:cNvSpPr>
            <a:spLocks noGrp="1"/>
          </p:cNvSpPr>
          <p:nvPr>
            <p:ph type="dt" sz="half" idx="10"/>
          </p:nvPr>
        </p:nvSpPr>
        <p:spPr/>
        <p:txBody>
          <a:bodyPr/>
          <a:lstStyle/>
          <a:p>
            <a:fld id="{9E6D2E29-3933-614D-82C7-D215195ADAE0}" type="datetime1">
              <a:rPr lang="en-IN" smtClean="0"/>
              <a:t>16-07-2020</a:t>
            </a:fld>
            <a:endParaRPr lang="en-IN"/>
          </a:p>
        </p:txBody>
      </p:sp>
      <p:sp>
        <p:nvSpPr>
          <p:cNvPr id="3" name="Slide Number Placeholder 2">
            <a:extLst>
              <a:ext uri="{FF2B5EF4-FFF2-40B4-BE49-F238E27FC236}">
                <a16:creationId xmlns:a16="http://schemas.microsoft.com/office/drawing/2014/main" id="{156FB882-B85B-4F80-AC45-CA574C87FBF0}"/>
              </a:ext>
            </a:extLst>
          </p:cNvPr>
          <p:cNvSpPr>
            <a:spLocks noGrp="1"/>
          </p:cNvSpPr>
          <p:nvPr>
            <p:ph type="sldNum" sz="quarter" idx="12"/>
          </p:nvPr>
        </p:nvSpPr>
        <p:spPr/>
        <p:txBody>
          <a:bodyPr/>
          <a:lstStyle/>
          <a:p>
            <a:fld id="{273EEA2F-D825-49D3-9C25-497F06EFD3F7}" type="slidenum">
              <a:rPr lang="en-IN" smtClean="0"/>
              <a:t>17</a:t>
            </a:fld>
            <a:endParaRPr lang="en-IN"/>
          </a:p>
        </p:txBody>
      </p:sp>
      <p:sp>
        <p:nvSpPr>
          <p:cNvPr id="5" name="Title 4">
            <a:extLst>
              <a:ext uri="{FF2B5EF4-FFF2-40B4-BE49-F238E27FC236}">
                <a16:creationId xmlns:a16="http://schemas.microsoft.com/office/drawing/2014/main" id="{BE6BA68C-7068-4365-9916-485E6B2740B9}"/>
              </a:ext>
            </a:extLst>
          </p:cNvPr>
          <p:cNvSpPr>
            <a:spLocks noGrp="1"/>
          </p:cNvSpPr>
          <p:nvPr>
            <p:ph type="title"/>
          </p:nvPr>
        </p:nvSpPr>
        <p:spPr/>
        <p:txBody>
          <a:bodyPr/>
          <a:lstStyle/>
          <a:p>
            <a:r>
              <a:rPr lang="en-US" dirty="0"/>
              <a:t>Cross Validation</a:t>
            </a:r>
            <a:endParaRPr lang="en-IN" dirty="0"/>
          </a:p>
        </p:txBody>
      </p:sp>
      <p:pic>
        <p:nvPicPr>
          <p:cNvPr id="4098" name="Picture 2" descr="3.1. Cross-validation: evaluating estimator performance — scikit ...">
            <a:extLst>
              <a:ext uri="{FF2B5EF4-FFF2-40B4-BE49-F238E27FC236}">
                <a16:creationId xmlns:a16="http://schemas.microsoft.com/office/drawing/2014/main" id="{4CB76C3C-C2CD-40A8-A8D6-16CCC444A4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990" y="1213783"/>
            <a:ext cx="4061818" cy="281323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A5D8239-2EC7-47BB-8B74-87DE8C2A7344}"/>
              </a:ext>
            </a:extLst>
          </p:cNvPr>
          <p:cNvSpPr/>
          <p:nvPr/>
        </p:nvSpPr>
        <p:spPr>
          <a:xfrm>
            <a:off x="510182" y="1213783"/>
            <a:ext cx="4061818" cy="2677656"/>
          </a:xfrm>
          <a:prstGeom prst="rect">
            <a:avLst/>
          </a:prstGeom>
        </p:spPr>
        <p:txBody>
          <a:bodyPr wrap="square">
            <a:spAutoFit/>
          </a:bodyPr>
          <a:lstStyle/>
          <a:p>
            <a:pPr fontAlgn="base"/>
            <a:r>
              <a:rPr lang="en-US" sz="1400" dirty="0">
                <a:latin typeface="Source Serif Pro"/>
              </a:rPr>
              <a:t>Cross-validation is a resampling technique used to evaluate machine learning models on a limited data set.</a:t>
            </a:r>
          </a:p>
          <a:p>
            <a:pPr fontAlgn="base"/>
            <a:endParaRPr lang="en-US" sz="1400" dirty="0">
              <a:latin typeface="Source Serif Pro"/>
            </a:endParaRPr>
          </a:p>
          <a:p>
            <a:pPr fontAlgn="base"/>
            <a:endParaRPr lang="en-US" sz="1400" dirty="0">
              <a:latin typeface="Source Serif Pro"/>
            </a:endParaRPr>
          </a:p>
          <a:p>
            <a:pPr fontAlgn="base"/>
            <a:r>
              <a:rPr lang="en-US" sz="1400" dirty="0">
                <a:latin typeface="Source Serif Pro"/>
              </a:rPr>
              <a:t>The most common use of cross-validation is the k-fold cross-validation method. Our training set is split into</a:t>
            </a:r>
            <a:r>
              <a:rPr lang="en-US" sz="1400" i="1" dirty="0">
                <a:latin typeface="Georgia" panose="02040502050405020303" pitchFamily="18" charset="0"/>
              </a:rPr>
              <a:t> K</a:t>
            </a:r>
            <a:r>
              <a:rPr lang="en-US" sz="1400" dirty="0">
                <a:latin typeface="Source Serif Pro"/>
              </a:rPr>
              <a:t> partitions, the model is trained on </a:t>
            </a:r>
            <a:r>
              <a:rPr lang="en-US" sz="1400" i="1" dirty="0">
                <a:latin typeface="Georgia" panose="02040502050405020303" pitchFamily="18" charset="0"/>
              </a:rPr>
              <a:t>K-1 </a:t>
            </a:r>
            <a:r>
              <a:rPr lang="en-US" sz="1400" dirty="0">
                <a:latin typeface="Source Serif Pro"/>
              </a:rPr>
              <a:t>partitions and the test error is predicted and computed on the </a:t>
            </a:r>
            <a:r>
              <a:rPr lang="en-US" sz="1400" i="1" dirty="0">
                <a:latin typeface="Georgia" panose="02040502050405020303" pitchFamily="18" charset="0"/>
              </a:rPr>
              <a:t>Kth</a:t>
            </a:r>
            <a:r>
              <a:rPr lang="en-US" sz="1400" dirty="0">
                <a:latin typeface="Source Serif Pro"/>
              </a:rPr>
              <a:t> partition. This is repeated for each unique group and the test errors are averaged across.</a:t>
            </a:r>
            <a:endParaRPr lang="en-US" sz="1400" b="0" i="0" dirty="0">
              <a:effectLst/>
              <a:latin typeface="Source Serif Pro"/>
            </a:endParaRPr>
          </a:p>
        </p:txBody>
      </p:sp>
    </p:spTree>
    <p:extLst>
      <p:ext uri="{BB962C8B-B14F-4D97-AF65-F5344CB8AC3E}">
        <p14:creationId xmlns:p14="http://schemas.microsoft.com/office/powerpoint/2010/main" val="1471954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CC533B-4C6C-4231-BD01-F5FDE863B15C}"/>
              </a:ext>
            </a:extLst>
          </p:cNvPr>
          <p:cNvSpPr>
            <a:spLocks noGrp="1"/>
          </p:cNvSpPr>
          <p:nvPr>
            <p:ph type="dt" sz="half" idx="10"/>
          </p:nvPr>
        </p:nvSpPr>
        <p:spPr/>
        <p:txBody>
          <a:bodyPr/>
          <a:lstStyle/>
          <a:p>
            <a:fld id="{9E6D2E29-3933-614D-82C7-D215195ADAE0}" type="datetime1">
              <a:rPr lang="en-IN" smtClean="0"/>
              <a:t>16-07-2020</a:t>
            </a:fld>
            <a:endParaRPr lang="en-IN"/>
          </a:p>
        </p:txBody>
      </p:sp>
      <p:sp>
        <p:nvSpPr>
          <p:cNvPr id="3" name="Slide Number Placeholder 2">
            <a:extLst>
              <a:ext uri="{FF2B5EF4-FFF2-40B4-BE49-F238E27FC236}">
                <a16:creationId xmlns:a16="http://schemas.microsoft.com/office/drawing/2014/main" id="{C2185689-E453-47B4-88F4-AC8447B4846E}"/>
              </a:ext>
            </a:extLst>
          </p:cNvPr>
          <p:cNvSpPr>
            <a:spLocks noGrp="1"/>
          </p:cNvSpPr>
          <p:nvPr>
            <p:ph type="sldNum" sz="quarter" idx="12"/>
          </p:nvPr>
        </p:nvSpPr>
        <p:spPr/>
        <p:txBody>
          <a:bodyPr/>
          <a:lstStyle/>
          <a:p>
            <a:fld id="{273EEA2F-D825-49D3-9C25-497F06EFD3F7}" type="slidenum">
              <a:rPr lang="en-IN" smtClean="0"/>
              <a:t>18</a:t>
            </a:fld>
            <a:endParaRPr lang="en-IN"/>
          </a:p>
        </p:txBody>
      </p:sp>
      <p:sp>
        <p:nvSpPr>
          <p:cNvPr id="5" name="Title 4">
            <a:extLst>
              <a:ext uri="{FF2B5EF4-FFF2-40B4-BE49-F238E27FC236}">
                <a16:creationId xmlns:a16="http://schemas.microsoft.com/office/drawing/2014/main" id="{81C48EDF-78F2-4CD9-8971-9D4B0CF8EA56}"/>
              </a:ext>
            </a:extLst>
          </p:cNvPr>
          <p:cNvSpPr>
            <a:spLocks noGrp="1"/>
          </p:cNvSpPr>
          <p:nvPr>
            <p:ph type="title"/>
          </p:nvPr>
        </p:nvSpPr>
        <p:spPr>
          <a:xfrm>
            <a:off x="316679" y="121966"/>
            <a:ext cx="4723154" cy="382564"/>
          </a:xfrm>
        </p:spPr>
        <p:txBody>
          <a:bodyPr/>
          <a:lstStyle/>
          <a:p>
            <a:r>
              <a:rPr lang="en-US" b="1" dirty="0"/>
              <a:t>Decision Tree</a:t>
            </a:r>
          </a:p>
        </p:txBody>
      </p:sp>
      <p:sp>
        <p:nvSpPr>
          <p:cNvPr id="4" name="Rectangle 3"/>
          <p:cNvSpPr/>
          <p:nvPr/>
        </p:nvSpPr>
        <p:spPr>
          <a:xfrm>
            <a:off x="628650" y="1255663"/>
            <a:ext cx="4572000" cy="2308324"/>
          </a:xfrm>
          <a:prstGeom prst="rect">
            <a:avLst/>
          </a:prstGeom>
        </p:spPr>
        <p:txBody>
          <a:bodyPr>
            <a:spAutoFit/>
          </a:bodyPr>
          <a:lstStyle/>
          <a:p>
            <a:r>
              <a:rPr lang="en-US" dirty="0">
                <a:solidFill>
                  <a:srgbClr val="FF0000"/>
                </a:solidFill>
                <a:latin typeface="Roboto"/>
              </a:rPr>
              <a:t>Decision tree </a:t>
            </a:r>
            <a:r>
              <a:rPr lang="en-US" dirty="0">
                <a:latin typeface="Roboto"/>
              </a:rPr>
              <a:t>is the most powerful and popular tool for classification and prediction. A Decision tree is a flowchart like tree structure, where each internal node denotes a test on an attribute, each branch represents an outcome of the test, and each leaf node (terminal node) holds a class label.</a:t>
            </a:r>
            <a:endParaRPr lang="en-US" dirty="0"/>
          </a:p>
        </p:txBody>
      </p:sp>
      <p:pic>
        <p:nvPicPr>
          <p:cNvPr id="1032" name="Picture 8" descr="Image result for Decision tre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0" y="1382712"/>
            <a:ext cx="2660650" cy="1995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34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CC533B-4C6C-4231-BD01-F5FDE863B15C}"/>
              </a:ext>
            </a:extLst>
          </p:cNvPr>
          <p:cNvSpPr>
            <a:spLocks noGrp="1"/>
          </p:cNvSpPr>
          <p:nvPr>
            <p:ph type="dt" sz="half" idx="10"/>
          </p:nvPr>
        </p:nvSpPr>
        <p:spPr/>
        <p:txBody>
          <a:bodyPr/>
          <a:lstStyle/>
          <a:p>
            <a:fld id="{9E6D2E29-3933-614D-82C7-D215195ADAE0}" type="datetime1">
              <a:rPr lang="en-IN" smtClean="0"/>
              <a:t>16-07-2020</a:t>
            </a:fld>
            <a:endParaRPr lang="en-IN"/>
          </a:p>
        </p:txBody>
      </p:sp>
      <p:sp>
        <p:nvSpPr>
          <p:cNvPr id="3" name="Slide Number Placeholder 2">
            <a:extLst>
              <a:ext uri="{FF2B5EF4-FFF2-40B4-BE49-F238E27FC236}">
                <a16:creationId xmlns:a16="http://schemas.microsoft.com/office/drawing/2014/main" id="{C2185689-E453-47B4-88F4-AC8447B4846E}"/>
              </a:ext>
            </a:extLst>
          </p:cNvPr>
          <p:cNvSpPr>
            <a:spLocks noGrp="1"/>
          </p:cNvSpPr>
          <p:nvPr>
            <p:ph type="sldNum" sz="quarter" idx="12"/>
          </p:nvPr>
        </p:nvSpPr>
        <p:spPr/>
        <p:txBody>
          <a:bodyPr/>
          <a:lstStyle/>
          <a:p>
            <a:fld id="{273EEA2F-D825-49D3-9C25-497F06EFD3F7}" type="slidenum">
              <a:rPr lang="en-IN" smtClean="0"/>
              <a:t>19</a:t>
            </a:fld>
            <a:endParaRPr lang="en-IN"/>
          </a:p>
        </p:txBody>
      </p:sp>
      <p:sp>
        <p:nvSpPr>
          <p:cNvPr id="5" name="Title 4">
            <a:extLst>
              <a:ext uri="{FF2B5EF4-FFF2-40B4-BE49-F238E27FC236}">
                <a16:creationId xmlns:a16="http://schemas.microsoft.com/office/drawing/2014/main" id="{81C48EDF-78F2-4CD9-8971-9D4B0CF8EA56}"/>
              </a:ext>
            </a:extLst>
          </p:cNvPr>
          <p:cNvSpPr>
            <a:spLocks noGrp="1"/>
          </p:cNvSpPr>
          <p:nvPr>
            <p:ph type="title"/>
          </p:nvPr>
        </p:nvSpPr>
        <p:spPr>
          <a:xfrm>
            <a:off x="316679" y="121966"/>
            <a:ext cx="4723154" cy="382564"/>
          </a:xfrm>
        </p:spPr>
        <p:txBody>
          <a:bodyPr/>
          <a:lstStyle/>
          <a:p>
            <a:r>
              <a:rPr lang="en-US" b="1" dirty="0"/>
              <a:t>where to split ?</a:t>
            </a:r>
          </a:p>
        </p:txBody>
      </p:sp>
      <p:pic>
        <p:nvPicPr>
          <p:cNvPr id="2054" name="Picture 6" descr="Related imag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172"/>
          <a:stretch/>
        </p:blipFill>
        <p:spPr bwMode="auto">
          <a:xfrm>
            <a:off x="6196012" y="1665447"/>
            <a:ext cx="2581275" cy="18126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6E5192C-7ACF-441F-A13F-ADCDE93DE4E2}"/>
              </a:ext>
            </a:extLst>
          </p:cNvPr>
          <p:cNvPicPr>
            <a:picLocks noChangeAspect="1"/>
          </p:cNvPicPr>
          <p:nvPr/>
        </p:nvPicPr>
        <p:blipFill>
          <a:blip r:embed="rId3"/>
          <a:stretch>
            <a:fillRect/>
          </a:stretch>
        </p:blipFill>
        <p:spPr>
          <a:xfrm>
            <a:off x="628650" y="1049813"/>
            <a:ext cx="5143500" cy="3276600"/>
          </a:xfrm>
          <a:prstGeom prst="rect">
            <a:avLst/>
          </a:prstGeom>
        </p:spPr>
      </p:pic>
    </p:spTree>
    <p:extLst>
      <p:ext uri="{BB962C8B-B14F-4D97-AF65-F5344CB8AC3E}">
        <p14:creationId xmlns:p14="http://schemas.microsoft.com/office/powerpoint/2010/main" val="2041650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24"/>
          <p:cNvPicPr preferRelativeResize="0">
            <a:picLocks noGrp="1"/>
          </p:cNvPicPr>
          <p:nvPr>
            <p:ph type="pic" idx="2"/>
          </p:nvPr>
        </p:nvPicPr>
        <p:blipFill rotWithShape="1">
          <a:blip r:embed="rId3">
            <a:alphaModFix/>
          </a:blip>
          <a:srcRect t="7698" b="7698"/>
          <a:stretch/>
        </p:blipFill>
        <p:spPr>
          <a:xfrm>
            <a:off x="0" y="-11"/>
            <a:ext cx="9144000" cy="5143500"/>
          </a:xfrm>
          <a:prstGeom prst="rect">
            <a:avLst/>
          </a:prstGeom>
          <a:noFill/>
          <a:ln>
            <a:noFill/>
          </a:ln>
        </p:spPr>
      </p:pic>
      <p:sp>
        <p:nvSpPr>
          <p:cNvPr id="398" name="Google Shape;398;p24"/>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6C36027-EA19-5546-BD93-2BE9B7E2B92B}" type="datetime1">
              <a:rPr lang="en-IN" sz="900" smtClean="0">
                <a:solidFill>
                  <a:srgbClr val="E72D3F"/>
                </a:solidFill>
                <a:latin typeface="Proxima Nova"/>
                <a:ea typeface="Proxima Nova"/>
                <a:cs typeface="Proxima Nova"/>
                <a:sym typeface="Proxima Nova"/>
              </a:rPr>
              <a:t>16-07-2020</a:t>
            </a:fld>
            <a:endParaRPr sz="900">
              <a:solidFill>
                <a:srgbClr val="E72D3F"/>
              </a:solidFill>
              <a:latin typeface="Proxima Nova"/>
              <a:ea typeface="Proxima Nova"/>
              <a:cs typeface="Proxima Nova"/>
              <a:sym typeface="Proxima Nova"/>
            </a:endParaRPr>
          </a:p>
        </p:txBody>
      </p:sp>
      <p:sp>
        <p:nvSpPr>
          <p:cNvPr id="399" name="Google Shape;399;p24"/>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900">
                <a:solidFill>
                  <a:srgbClr val="E72D3F"/>
                </a:solidFill>
                <a:latin typeface="Proxima Nova"/>
                <a:ea typeface="Proxima Nova"/>
                <a:cs typeface="Proxima Nova"/>
                <a:sym typeface="Proxima Nova"/>
              </a:rPr>
              <a:t>2</a:t>
            </a:fld>
            <a:endParaRPr sz="900">
              <a:solidFill>
                <a:srgbClr val="E72D3F"/>
              </a:solidFill>
              <a:latin typeface="Proxima Nova"/>
              <a:ea typeface="Proxima Nova"/>
              <a:cs typeface="Proxima Nova"/>
              <a:sym typeface="Proxima Nova"/>
            </a:endParaRPr>
          </a:p>
        </p:txBody>
      </p:sp>
      <p:pic>
        <p:nvPicPr>
          <p:cNvPr id="400" name="Google Shape;400;p24"/>
          <p:cNvPicPr preferRelativeResize="0"/>
          <p:nvPr/>
        </p:nvPicPr>
        <p:blipFill rotWithShape="1">
          <a:blip r:embed="rId4">
            <a:alphaModFix/>
          </a:blip>
          <a:srcRect/>
          <a:stretch/>
        </p:blipFill>
        <p:spPr>
          <a:xfrm>
            <a:off x="635172" y="0"/>
            <a:ext cx="3259769" cy="4041775"/>
          </a:xfrm>
          <a:prstGeom prst="rect">
            <a:avLst/>
          </a:prstGeom>
          <a:noFill/>
          <a:ln>
            <a:noFill/>
          </a:ln>
        </p:spPr>
      </p:pic>
      <p:sp>
        <p:nvSpPr>
          <p:cNvPr id="401" name="Google Shape;401;p24"/>
          <p:cNvSpPr txBox="1"/>
          <p:nvPr/>
        </p:nvSpPr>
        <p:spPr>
          <a:xfrm>
            <a:off x="635172" y="1063036"/>
            <a:ext cx="3259769" cy="1138297"/>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Clr>
                <a:srgbClr val="000000"/>
              </a:buClr>
              <a:buSzPts val="1800"/>
              <a:buFont typeface="Arial"/>
              <a:buNone/>
            </a:pPr>
            <a:r>
              <a:rPr lang="en-IN" sz="1600" b="1" i="0" u="none" strike="noStrike" cap="none" dirty="0">
                <a:solidFill>
                  <a:srgbClr val="FFFFFF"/>
                </a:solidFill>
                <a:latin typeface="Proxima Nova"/>
                <a:ea typeface="Proxima Nova"/>
                <a:cs typeface="Proxima Nova"/>
                <a:sym typeface="Proxima Nova"/>
              </a:rPr>
              <a:t>Course :</a:t>
            </a:r>
            <a:r>
              <a:rPr lang="en-IN" sz="1600" b="0" i="0" u="none" strike="noStrike" cap="none" dirty="0">
                <a:solidFill>
                  <a:schemeClr val="lt1"/>
                </a:solidFill>
                <a:latin typeface="Proxima Nova"/>
                <a:ea typeface="Proxima Nova"/>
                <a:cs typeface="Proxima Nova"/>
                <a:sym typeface="Proxima Nova"/>
              </a:rPr>
              <a:t> Machine Learning</a:t>
            </a:r>
            <a:endParaRPr sz="1600" dirty="0"/>
          </a:p>
          <a:p>
            <a:pPr lvl="0">
              <a:lnSpc>
                <a:spcPct val="90000"/>
              </a:lnSpc>
              <a:spcBef>
                <a:spcPts val="1000"/>
              </a:spcBef>
              <a:buClr>
                <a:srgbClr val="000000"/>
              </a:buClr>
              <a:buSzPts val="1800"/>
            </a:pPr>
            <a:r>
              <a:rPr lang="en-IN" sz="1600" b="1" i="0" u="none" strike="noStrike" cap="none" dirty="0">
                <a:solidFill>
                  <a:srgbClr val="FFFFFF"/>
                </a:solidFill>
                <a:latin typeface="Proxima Nova"/>
                <a:ea typeface="Proxima Nova"/>
                <a:cs typeface="Proxima Nova"/>
                <a:sym typeface="Proxima Nova"/>
              </a:rPr>
              <a:t>Lecture </a:t>
            </a:r>
            <a:r>
              <a:rPr lang="en-IN" sz="1600" b="1" dirty="0">
                <a:solidFill>
                  <a:srgbClr val="FFFFFF"/>
                </a:solidFill>
                <a:latin typeface="Proxima Nova"/>
                <a:ea typeface="Proxima Nova"/>
                <a:cs typeface="Proxima Nova"/>
                <a:sym typeface="Proxima Nova"/>
              </a:rPr>
              <a:t>On</a:t>
            </a:r>
            <a:r>
              <a:rPr lang="en-IN" sz="1600" b="1" i="0" u="none" strike="noStrike" cap="none" dirty="0">
                <a:solidFill>
                  <a:srgbClr val="FFFFFF"/>
                </a:solidFill>
                <a:latin typeface="Proxima Nova"/>
                <a:ea typeface="Proxima Nova"/>
                <a:cs typeface="Proxima Nova"/>
                <a:sym typeface="Proxima Nova"/>
              </a:rPr>
              <a:t> :</a:t>
            </a:r>
            <a:r>
              <a:rPr lang="en-IN" sz="1600" b="0" i="0" u="none" strike="noStrike" cap="none" dirty="0">
                <a:solidFill>
                  <a:srgbClr val="FFFFFF"/>
                </a:solidFill>
                <a:latin typeface="Proxima Nova"/>
                <a:ea typeface="Proxima Nova"/>
                <a:cs typeface="Proxima Nova"/>
                <a:sym typeface="Proxima Nova"/>
              </a:rPr>
              <a:t> </a:t>
            </a:r>
            <a:r>
              <a:rPr lang="en-IN" sz="1600" dirty="0">
                <a:solidFill>
                  <a:schemeClr val="lt1"/>
                </a:solidFill>
                <a:latin typeface="Proxima Nova"/>
              </a:rPr>
              <a:t>Pre exam session </a:t>
            </a:r>
          </a:p>
          <a:p>
            <a:pPr lvl="0">
              <a:lnSpc>
                <a:spcPct val="90000"/>
              </a:lnSpc>
              <a:spcBef>
                <a:spcPts val="1000"/>
              </a:spcBef>
              <a:buClr>
                <a:srgbClr val="000000"/>
              </a:buClr>
              <a:buSzPts val="1800"/>
            </a:pPr>
            <a:r>
              <a:rPr lang="en-IN" sz="1600" b="1" i="0" u="none" strike="noStrike" cap="none" dirty="0">
                <a:solidFill>
                  <a:srgbClr val="FFFFFF"/>
                </a:solidFill>
                <a:latin typeface="Proxima Nova"/>
                <a:ea typeface="Proxima Nova"/>
                <a:cs typeface="Proxima Nova"/>
                <a:sym typeface="Proxima Nova"/>
              </a:rPr>
              <a:t>Instructor :</a:t>
            </a:r>
            <a:r>
              <a:rPr lang="en-IN" sz="1600" b="0" i="0" u="none" strike="noStrike" cap="none" dirty="0">
                <a:solidFill>
                  <a:schemeClr val="lt1"/>
                </a:solidFill>
                <a:latin typeface="Proxima Nova"/>
                <a:ea typeface="Proxima Nova"/>
                <a:cs typeface="Proxima Nova"/>
                <a:sym typeface="Proxima Nova"/>
              </a:rPr>
              <a:t> Manish Kumar</a:t>
            </a:r>
            <a:endParaRPr sz="1600" b="0" i="0" u="none" strike="noStrike" cap="none" dirty="0">
              <a:solidFill>
                <a:schemeClr val="lt1"/>
              </a:solidFill>
              <a:latin typeface="Proxima Nova"/>
              <a:ea typeface="Proxima Nova"/>
              <a:cs typeface="Proxima Nova"/>
              <a:sym typeface="Proxima Nova"/>
            </a:endParaRPr>
          </a:p>
        </p:txBody>
      </p:sp>
      <p:pic>
        <p:nvPicPr>
          <p:cNvPr id="402" name="Google Shape;402;p24"/>
          <p:cNvPicPr preferRelativeResize="0"/>
          <p:nvPr/>
        </p:nvPicPr>
        <p:blipFill rotWithShape="1">
          <a:blip r:embed="rId5">
            <a:alphaModFix/>
          </a:blip>
          <a:srcRect/>
          <a:stretch/>
        </p:blipFill>
        <p:spPr>
          <a:xfrm>
            <a:off x="7929288" y="210064"/>
            <a:ext cx="813630" cy="217218"/>
          </a:xfrm>
          <a:prstGeom prst="rect">
            <a:avLst/>
          </a:prstGeom>
          <a:noFill/>
          <a:ln>
            <a:noFill/>
          </a:ln>
        </p:spPr>
      </p:pic>
    </p:spTree>
    <p:extLst>
      <p:ext uri="{BB962C8B-B14F-4D97-AF65-F5344CB8AC3E}">
        <p14:creationId xmlns:p14="http://schemas.microsoft.com/office/powerpoint/2010/main" val="3651386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CC533B-4C6C-4231-BD01-F5FDE863B15C}"/>
              </a:ext>
            </a:extLst>
          </p:cNvPr>
          <p:cNvSpPr>
            <a:spLocks noGrp="1"/>
          </p:cNvSpPr>
          <p:nvPr>
            <p:ph type="dt" sz="half" idx="10"/>
          </p:nvPr>
        </p:nvSpPr>
        <p:spPr/>
        <p:txBody>
          <a:bodyPr/>
          <a:lstStyle/>
          <a:p>
            <a:fld id="{9E6D2E29-3933-614D-82C7-D215195ADAE0}" type="datetime1">
              <a:rPr lang="en-IN" smtClean="0"/>
              <a:t>16-07-2020</a:t>
            </a:fld>
            <a:endParaRPr lang="en-IN"/>
          </a:p>
        </p:txBody>
      </p:sp>
      <p:sp>
        <p:nvSpPr>
          <p:cNvPr id="3" name="Slide Number Placeholder 2">
            <a:extLst>
              <a:ext uri="{FF2B5EF4-FFF2-40B4-BE49-F238E27FC236}">
                <a16:creationId xmlns:a16="http://schemas.microsoft.com/office/drawing/2014/main" id="{C2185689-E453-47B4-88F4-AC8447B4846E}"/>
              </a:ext>
            </a:extLst>
          </p:cNvPr>
          <p:cNvSpPr>
            <a:spLocks noGrp="1"/>
          </p:cNvSpPr>
          <p:nvPr>
            <p:ph type="sldNum" sz="quarter" idx="12"/>
          </p:nvPr>
        </p:nvSpPr>
        <p:spPr/>
        <p:txBody>
          <a:bodyPr/>
          <a:lstStyle/>
          <a:p>
            <a:fld id="{273EEA2F-D825-49D3-9C25-497F06EFD3F7}" type="slidenum">
              <a:rPr lang="en-IN" smtClean="0"/>
              <a:t>20</a:t>
            </a:fld>
            <a:endParaRPr lang="en-IN"/>
          </a:p>
        </p:txBody>
      </p:sp>
      <p:sp>
        <p:nvSpPr>
          <p:cNvPr id="5" name="Title 4">
            <a:extLst>
              <a:ext uri="{FF2B5EF4-FFF2-40B4-BE49-F238E27FC236}">
                <a16:creationId xmlns:a16="http://schemas.microsoft.com/office/drawing/2014/main" id="{81C48EDF-78F2-4CD9-8971-9D4B0CF8EA56}"/>
              </a:ext>
            </a:extLst>
          </p:cNvPr>
          <p:cNvSpPr>
            <a:spLocks noGrp="1"/>
          </p:cNvSpPr>
          <p:nvPr>
            <p:ph type="title"/>
          </p:nvPr>
        </p:nvSpPr>
        <p:spPr>
          <a:xfrm>
            <a:off x="316679" y="121966"/>
            <a:ext cx="4723154" cy="382564"/>
          </a:xfrm>
        </p:spPr>
        <p:txBody>
          <a:bodyPr/>
          <a:lstStyle/>
          <a:p>
            <a:r>
              <a:rPr lang="en-US" b="1" dirty="0"/>
              <a:t>When to stop splitting?</a:t>
            </a:r>
          </a:p>
        </p:txBody>
      </p:sp>
      <p:sp>
        <p:nvSpPr>
          <p:cNvPr id="4" name="Rectangle 3"/>
          <p:cNvSpPr/>
          <p:nvPr/>
        </p:nvSpPr>
        <p:spPr>
          <a:xfrm>
            <a:off x="628650" y="1194403"/>
            <a:ext cx="7810500" cy="523220"/>
          </a:xfrm>
          <a:prstGeom prst="rect">
            <a:avLst/>
          </a:prstGeom>
        </p:spPr>
        <p:txBody>
          <a:bodyPr wrap="square">
            <a:spAutoFit/>
          </a:bodyPr>
          <a:lstStyle/>
          <a:p>
            <a:pPr algn="ctr"/>
            <a:r>
              <a:rPr lang="en-US" sz="1400" dirty="0">
                <a:solidFill>
                  <a:srgbClr val="FF0000"/>
                </a:solidFill>
                <a:latin typeface="Gill Sans MT" panose="020B0502020104020203" pitchFamily="34" charset="0"/>
              </a:rPr>
              <a:t>As a problem usually has a large set of features, it results in large number of split, which in turn gives a huge tree. Such trees are </a:t>
            </a:r>
            <a:r>
              <a:rPr lang="en-US" sz="1400" i="1" dirty="0">
                <a:solidFill>
                  <a:srgbClr val="FF0000"/>
                </a:solidFill>
                <a:latin typeface="Gill Sans MT" panose="020B0502020104020203" pitchFamily="34" charset="0"/>
              </a:rPr>
              <a:t>complex and can lead to overfitting.</a:t>
            </a:r>
            <a:endParaRPr lang="en-US" sz="1400" dirty="0">
              <a:solidFill>
                <a:srgbClr val="FF0000"/>
              </a:solidFill>
              <a:latin typeface="Gill Sans MT" panose="020B0502020104020203" pitchFamily="34" charset="0"/>
            </a:endParaRPr>
          </a:p>
        </p:txBody>
      </p:sp>
      <p:sp>
        <p:nvSpPr>
          <p:cNvPr id="7" name="Rectangle 6"/>
          <p:cNvSpPr/>
          <p:nvPr/>
        </p:nvSpPr>
        <p:spPr>
          <a:xfrm>
            <a:off x="630381" y="2200690"/>
            <a:ext cx="3352800" cy="1600438"/>
          </a:xfrm>
          <a:prstGeom prst="rect">
            <a:avLst/>
          </a:prstGeom>
        </p:spPr>
        <p:txBody>
          <a:bodyPr wrap="square">
            <a:spAutoFit/>
          </a:bodyPr>
          <a:lstStyle/>
          <a:p>
            <a:r>
              <a:rPr lang="en-US" sz="1400" b="1" dirty="0">
                <a:solidFill>
                  <a:srgbClr val="FF0000"/>
                </a:solidFill>
                <a:latin typeface="Gill Sans MT" panose="020B0502020104020203" pitchFamily="34" charset="0"/>
              </a:rPr>
              <a:t>Pruning</a:t>
            </a:r>
          </a:p>
          <a:p>
            <a:endParaRPr lang="en-US" sz="1400" b="1" dirty="0">
              <a:solidFill>
                <a:srgbClr val="FF0000"/>
              </a:solidFill>
              <a:latin typeface="Gill Sans MT" panose="020B0502020104020203" pitchFamily="34" charset="0"/>
            </a:endParaRPr>
          </a:p>
          <a:p>
            <a:r>
              <a:rPr lang="en-US" sz="1400" dirty="0">
                <a:latin typeface="Gill Sans MT" panose="020B0502020104020203" pitchFamily="34" charset="0"/>
              </a:rPr>
              <a:t>Remove </a:t>
            </a:r>
            <a:r>
              <a:rPr lang="en-US" sz="1400" b="1" dirty="0">
                <a:latin typeface="Gill Sans MT" panose="020B0502020104020203" pitchFamily="34" charset="0"/>
              </a:rPr>
              <a:t>the branches that make use of features having low importance</a:t>
            </a:r>
            <a:r>
              <a:rPr lang="en-US" sz="1400" dirty="0">
                <a:latin typeface="Gill Sans MT" panose="020B0502020104020203" pitchFamily="34" charset="0"/>
              </a:rPr>
              <a:t>. This way, we reduce the complexity of tree, and thus increasing its predictive power by reducing overfitting.</a:t>
            </a:r>
            <a:endParaRPr lang="en-US" sz="1400" b="0" dirty="0">
              <a:effectLst/>
              <a:latin typeface="Gill Sans MT" panose="020B0502020104020203" pitchFamily="34" charset="0"/>
            </a:endParaRPr>
          </a:p>
        </p:txBody>
      </p:sp>
      <p:sp>
        <p:nvSpPr>
          <p:cNvPr id="11" name="Rectangle 10"/>
          <p:cNvSpPr/>
          <p:nvPr/>
        </p:nvSpPr>
        <p:spPr>
          <a:xfrm>
            <a:off x="4991100" y="2200690"/>
            <a:ext cx="3448050" cy="1384995"/>
          </a:xfrm>
          <a:prstGeom prst="rect">
            <a:avLst/>
          </a:prstGeom>
        </p:spPr>
        <p:txBody>
          <a:bodyPr wrap="square">
            <a:spAutoFit/>
          </a:bodyPr>
          <a:lstStyle/>
          <a:p>
            <a:r>
              <a:rPr lang="en-US" sz="1400" b="1" dirty="0">
                <a:solidFill>
                  <a:srgbClr val="FF0000"/>
                </a:solidFill>
                <a:latin typeface="Gill Sans MT" panose="020B0502020104020203" pitchFamily="34" charset="0"/>
              </a:rPr>
              <a:t>Truncation</a:t>
            </a:r>
          </a:p>
          <a:p>
            <a:endParaRPr lang="en-US" sz="1400" b="1" dirty="0">
              <a:solidFill>
                <a:srgbClr val="FF0000"/>
              </a:solidFill>
              <a:latin typeface="Gill Sans MT" panose="020B0502020104020203" pitchFamily="34" charset="0"/>
            </a:endParaRPr>
          </a:p>
          <a:p>
            <a:r>
              <a:rPr lang="en-US" sz="1400" dirty="0">
                <a:latin typeface="Gill Sans MT" panose="020B0502020104020203" pitchFamily="34" charset="0"/>
              </a:rPr>
              <a:t>Stop the tree wile it is still growing so that it may not end up with leaves containing vary less data-points, one way to do this is by setting the minimum number </a:t>
            </a:r>
            <a:endParaRPr lang="en-US" sz="1400" b="0" i="0" dirty="0">
              <a:effectLst/>
              <a:latin typeface="Gill Sans MT" panose="020B0502020104020203" pitchFamily="34" charset="0"/>
            </a:endParaRPr>
          </a:p>
        </p:txBody>
      </p:sp>
    </p:spTree>
    <p:extLst>
      <p:ext uri="{BB962C8B-B14F-4D97-AF65-F5344CB8AC3E}">
        <p14:creationId xmlns:p14="http://schemas.microsoft.com/office/powerpoint/2010/main" val="1761490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16-07-2020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21</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0"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4</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16-07-2020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17" name="Rectangle 16"/>
          <p:cNvSpPr/>
          <p:nvPr/>
        </p:nvSpPr>
        <p:spPr>
          <a:xfrm>
            <a:off x="540496" y="1297910"/>
            <a:ext cx="8028433" cy="923330"/>
          </a:xfrm>
          <a:prstGeom prst="rect">
            <a:avLst/>
          </a:prstGeom>
        </p:spPr>
        <p:txBody>
          <a:bodyPr wrap="square">
            <a:spAutoFit/>
          </a:bodyPr>
          <a:lstStyle/>
          <a:p>
            <a:r>
              <a:rPr lang="en-US" b="1" dirty="0">
                <a:solidFill>
                  <a:srgbClr val="FF0000"/>
                </a:solidFill>
                <a:latin typeface="Gill Sans MT" panose="020B0502020104020203" pitchFamily="34" charset="0"/>
              </a:rPr>
              <a:t>Question</a:t>
            </a:r>
            <a:r>
              <a:rPr lang="en-US" b="1" dirty="0">
                <a:solidFill>
                  <a:srgbClr val="333333"/>
                </a:solidFill>
                <a:latin typeface="Gill Sans MT" panose="020B0502020104020203" pitchFamily="34" charset="0"/>
              </a:rPr>
              <a:t>: </a:t>
            </a:r>
            <a:r>
              <a:rPr lang="en-US" dirty="0">
                <a:latin typeface="Gill Sans MT" panose="020B0502020104020203" pitchFamily="34" charset="0"/>
              </a:rPr>
              <a:t>we want to segregate the students based on target variable (playing cricket or not).we split the population using input variables Gender find the homogeneity of sub-nodes using Gini.</a:t>
            </a:r>
          </a:p>
        </p:txBody>
      </p:sp>
      <p:pic>
        <p:nvPicPr>
          <p:cNvPr id="21" name="Picture 20"/>
          <p:cNvPicPr>
            <a:picLocks noChangeAspect="1"/>
          </p:cNvPicPr>
          <p:nvPr/>
        </p:nvPicPr>
        <p:blipFill>
          <a:blip r:embed="rId6"/>
          <a:stretch>
            <a:fillRect/>
          </a:stretch>
        </p:blipFill>
        <p:spPr>
          <a:xfrm>
            <a:off x="5149488" y="2588676"/>
            <a:ext cx="3038475" cy="1828800"/>
          </a:xfrm>
          <a:prstGeom prst="rect">
            <a:avLst/>
          </a:prstGeom>
        </p:spPr>
      </p:pic>
      <p:sp>
        <p:nvSpPr>
          <p:cNvPr id="3" name="Rectangle 2"/>
          <p:cNvSpPr/>
          <p:nvPr/>
        </p:nvSpPr>
        <p:spPr>
          <a:xfrm>
            <a:off x="540496" y="2353434"/>
            <a:ext cx="4572000" cy="1200329"/>
          </a:xfrm>
          <a:prstGeom prst="rect">
            <a:avLst/>
          </a:prstGeom>
        </p:spPr>
        <p:txBody>
          <a:bodyPr>
            <a:spAutoFit/>
          </a:bodyPr>
          <a:lstStyle/>
          <a:p>
            <a:pPr marL="342900" indent="-342900">
              <a:buAutoNum type="alphaUcParenR"/>
            </a:pPr>
            <a:r>
              <a:rPr lang="en-US" dirty="0"/>
              <a:t>0.51</a:t>
            </a:r>
          </a:p>
          <a:p>
            <a:pPr marL="342900" indent="-342900">
              <a:buAutoNum type="alphaUcParenR"/>
            </a:pPr>
            <a:r>
              <a:rPr lang="en-US" dirty="0"/>
              <a:t>0.59</a:t>
            </a:r>
          </a:p>
          <a:p>
            <a:pPr marL="342900" indent="-342900">
              <a:buAutoNum type="alphaUcParenR"/>
            </a:pPr>
            <a:r>
              <a:rPr lang="en-US" dirty="0">
                <a:latin typeface="roboto"/>
              </a:rPr>
              <a:t>0.33</a:t>
            </a:r>
          </a:p>
          <a:p>
            <a:pPr marL="342900" indent="-342900">
              <a:buAutoNum type="alphaUcParenR"/>
            </a:pPr>
            <a:r>
              <a:rPr lang="en-US" dirty="0">
                <a:latin typeface="roboto"/>
              </a:rPr>
              <a:t>0.49</a:t>
            </a:r>
          </a:p>
        </p:txBody>
      </p:sp>
    </p:spTree>
    <p:extLst>
      <p:ext uri="{BB962C8B-B14F-4D97-AF65-F5344CB8AC3E}">
        <p14:creationId xmlns:p14="http://schemas.microsoft.com/office/powerpoint/2010/main" val="3318681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16-07-2020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22</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0"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4 (Solution)</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16-07-2020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17" name="Rectangle 16"/>
          <p:cNvSpPr/>
          <p:nvPr/>
        </p:nvSpPr>
        <p:spPr>
          <a:xfrm>
            <a:off x="540496" y="1297910"/>
            <a:ext cx="8028433" cy="923330"/>
          </a:xfrm>
          <a:prstGeom prst="rect">
            <a:avLst/>
          </a:prstGeom>
        </p:spPr>
        <p:txBody>
          <a:bodyPr wrap="square">
            <a:spAutoFit/>
          </a:bodyPr>
          <a:lstStyle/>
          <a:p>
            <a:r>
              <a:rPr lang="en-US" b="1" dirty="0">
                <a:solidFill>
                  <a:srgbClr val="FF0000"/>
                </a:solidFill>
                <a:latin typeface="Gill Sans MT" panose="020B0502020104020203" pitchFamily="34" charset="0"/>
              </a:rPr>
              <a:t>Question</a:t>
            </a:r>
            <a:r>
              <a:rPr lang="en-US" b="1" dirty="0">
                <a:solidFill>
                  <a:srgbClr val="333333"/>
                </a:solidFill>
                <a:latin typeface="Gill Sans MT" panose="020B0502020104020203" pitchFamily="34" charset="0"/>
              </a:rPr>
              <a:t>: </a:t>
            </a:r>
            <a:r>
              <a:rPr lang="en-US" dirty="0">
                <a:latin typeface="Gill Sans MT" panose="020B0502020104020203" pitchFamily="34" charset="0"/>
              </a:rPr>
              <a:t>we want to segregate the students based on target variable (playing cricket or not).we split the population using input variables Gender find the homogeneity of sub-nodes using Gini.</a:t>
            </a:r>
          </a:p>
        </p:txBody>
      </p:sp>
      <p:pic>
        <p:nvPicPr>
          <p:cNvPr id="21" name="Picture 20"/>
          <p:cNvPicPr>
            <a:picLocks noChangeAspect="1"/>
          </p:cNvPicPr>
          <p:nvPr/>
        </p:nvPicPr>
        <p:blipFill>
          <a:blip r:embed="rId6"/>
          <a:stretch>
            <a:fillRect/>
          </a:stretch>
        </p:blipFill>
        <p:spPr>
          <a:xfrm>
            <a:off x="4873823" y="2150993"/>
            <a:ext cx="3038475" cy="1828800"/>
          </a:xfrm>
          <a:prstGeom prst="rect">
            <a:avLst/>
          </a:prstGeom>
        </p:spPr>
      </p:pic>
      <p:sp>
        <p:nvSpPr>
          <p:cNvPr id="3" name="Rectangle 2"/>
          <p:cNvSpPr/>
          <p:nvPr/>
        </p:nvSpPr>
        <p:spPr>
          <a:xfrm>
            <a:off x="540496" y="2353434"/>
            <a:ext cx="4572000" cy="1200329"/>
          </a:xfrm>
          <a:prstGeom prst="rect">
            <a:avLst/>
          </a:prstGeom>
        </p:spPr>
        <p:txBody>
          <a:bodyPr>
            <a:spAutoFit/>
          </a:bodyPr>
          <a:lstStyle/>
          <a:p>
            <a:pPr marL="342900" indent="-342900">
              <a:buAutoNum type="alphaUcParenR"/>
            </a:pPr>
            <a:r>
              <a:rPr lang="en-US" dirty="0"/>
              <a:t>0.51</a:t>
            </a:r>
          </a:p>
          <a:p>
            <a:pPr marL="342900" indent="-342900">
              <a:buAutoNum type="alphaUcParenR"/>
            </a:pPr>
            <a:r>
              <a:rPr lang="en-US" dirty="0">
                <a:solidFill>
                  <a:srgbClr val="FF0000"/>
                </a:solidFill>
              </a:rPr>
              <a:t>0.59</a:t>
            </a:r>
          </a:p>
          <a:p>
            <a:pPr marL="342900" indent="-342900">
              <a:buAutoNum type="alphaUcParenR"/>
            </a:pPr>
            <a:r>
              <a:rPr lang="en-US" dirty="0">
                <a:latin typeface="roboto"/>
              </a:rPr>
              <a:t>0.33</a:t>
            </a:r>
          </a:p>
          <a:p>
            <a:pPr marL="342900" indent="-342900">
              <a:buAutoNum type="alphaUcParenR"/>
            </a:pPr>
            <a:r>
              <a:rPr lang="en-US" dirty="0">
                <a:latin typeface="roboto"/>
              </a:rPr>
              <a:t>0.49</a:t>
            </a:r>
          </a:p>
        </p:txBody>
      </p:sp>
      <p:sp>
        <p:nvSpPr>
          <p:cNvPr id="4" name="Rectangle 3"/>
          <p:cNvSpPr/>
          <p:nvPr/>
        </p:nvSpPr>
        <p:spPr>
          <a:xfrm>
            <a:off x="4108298" y="4111987"/>
            <a:ext cx="4629167" cy="600164"/>
          </a:xfrm>
          <a:prstGeom prst="rect">
            <a:avLst/>
          </a:prstGeom>
        </p:spPr>
        <p:txBody>
          <a:bodyPr wrap="square">
            <a:spAutoFit/>
          </a:bodyPr>
          <a:lstStyle/>
          <a:p>
            <a:r>
              <a:rPr lang="en-US" sz="1100" dirty="0"/>
              <a:t>Calculate, Gini for sub-node Female = (0.2)*(0.2)+(0.8)*(0.8)=0.68</a:t>
            </a:r>
          </a:p>
          <a:p>
            <a:r>
              <a:rPr lang="en-US" sz="1100" dirty="0"/>
              <a:t>Gini for sub-node Male = (0.65)*(0.65)+(0.35)*(0.35)=0.55</a:t>
            </a:r>
          </a:p>
          <a:p>
            <a:r>
              <a:rPr lang="en-US" sz="1100" dirty="0"/>
              <a:t>Calculate weighted Gini for Split Gender = (10/30)*0.68+(20/30)*0.55 = 0.59</a:t>
            </a:r>
          </a:p>
        </p:txBody>
      </p:sp>
    </p:spTree>
    <p:extLst>
      <p:ext uri="{BB962C8B-B14F-4D97-AF65-F5344CB8AC3E}">
        <p14:creationId xmlns:p14="http://schemas.microsoft.com/office/powerpoint/2010/main" val="2775751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31336C-B1E2-432B-8539-512CBE92A90F}"/>
              </a:ext>
            </a:extLst>
          </p:cNvPr>
          <p:cNvSpPr>
            <a:spLocks noGrp="1"/>
          </p:cNvSpPr>
          <p:nvPr>
            <p:ph type="dt" sz="half" idx="10"/>
          </p:nvPr>
        </p:nvSpPr>
        <p:spPr/>
        <p:txBody>
          <a:bodyPr/>
          <a:lstStyle/>
          <a:p>
            <a:fld id="{9E6D2E29-3933-614D-82C7-D215195ADAE0}" type="datetime1">
              <a:rPr lang="en-IN" smtClean="0"/>
              <a:t>16-07-2020</a:t>
            </a:fld>
            <a:endParaRPr lang="en-IN"/>
          </a:p>
        </p:txBody>
      </p:sp>
      <p:sp>
        <p:nvSpPr>
          <p:cNvPr id="3" name="Slide Number Placeholder 2">
            <a:extLst>
              <a:ext uri="{FF2B5EF4-FFF2-40B4-BE49-F238E27FC236}">
                <a16:creationId xmlns:a16="http://schemas.microsoft.com/office/drawing/2014/main" id="{6068B27D-F3C1-48A7-BBFE-24EAF39D6633}"/>
              </a:ext>
            </a:extLst>
          </p:cNvPr>
          <p:cNvSpPr>
            <a:spLocks noGrp="1"/>
          </p:cNvSpPr>
          <p:nvPr>
            <p:ph type="sldNum" sz="quarter" idx="12"/>
          </p:nvPr>
        </p:nvSpPr>
        <p:spPr/>
        <p:txBody>
          <a:bodyPr/>
          <a:lstStyle/>
          <a:p>
            <a:fld id="{273EEA2F-D825-49D3-9C25-497F06EFD3F7}" type="slidenum">
              <a:rPr lang="en-IN" smtClean="0"/>
              <a:t>23</a:t>
            </a:fld>
            <a:endParaRPr lang="en-IN"/>
          </a:p>
        </p:txBody>
      </p:sp>
      <p:sp>
        <p:nvSpPr>
          <p:cNvPr id="5" name="Title 4">
            <a:extLst>
              <a:ext uri="{FF2B5EF4-FFF2-40B4-BE49-F238E27FC236}">
                <a16:creationId xmlns:a16="http://schemas.microsoft.com/office/drawing/2014/main" id="{D3896957-5329-4723-904F-0A19B0646C79}"/>
              </a:ext>
            </a:extLst>
          </p:cNvPr>
          <p:cNvSpPr>
            <a:spLocks noGrp="1"/>
          </p:cNvSpPr>
          <p:nvPr>
            <p:ph type="title"/>
          </p:nvPr>
        </p:nvSpPr>
        <p:spPr>
          <a:xfrm>
            <a:off x="316679" y="121966"/>
            <a:ext cx="6301209" cy="382564"/>
          </a:xfrm>
        </p:spPr>
        <p:txBody>
          <a:bodyPr/>
          <a:lstStyle/>
          <a:p>
            <a:r>
              <a:rPr lang="en-US" dirty="0"/>
              <a:t>What is the curse of dimensionality?</a:t>
            </a:r>
            <a:endParaRPr lang="en-IN" dirty="0"/>
          </a:p>
        </p:txBody>
      </p:sp>
      <p:pic>
        <p:nvPicPr>
          <p:cNvPr id="1026" name="Picture 2">
            <a:extLst>
              <a:ext uri="{FF2B5EF4-FFF2-40B4-BE49-F238E27FC236}">
                <a16:creationId xmlns:a16="http://schemas.microsoft.com/office/drawing/2014/main" id="{3D4E3528-A86A-44FC-8FB8-113639F0EB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136" y="1042461"/>
            <a:ext cx="3926082" cy="15603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5AECD19-4A19-4022-83E9-00D9157B79A3}"/>
              </a:ext>
            </a:extLst>
          </p:cNvPr>
          <p:cNvSpPr/>
          <p:nvPr/>
        </p:nvSpPr>
        <p:spPr>
          <a:xfrm>
            <a:off x="559168" y="1002090"/>
            <a:ext cx="4104929" cy="1569660"/>
          </a:xfrm>
          <a:prstGeom prst="rect">
            <a:avLst/>
          </a:prstGeom>
        </p:spPr>
        <p:txBody>
          <a:bodyPr wrap="square">
            <a:spAutoFit/>
          </a:bodyPr>
          <a:lstStyle/>
          <a:p>
            <a:r>
              <a:rPr lang="en-US" sz="1200" dirty="0">
                <a:solidFill>
                  <a:srgbClr val="1D2129"/>
                </a:solidFill>
                <a:latin typeface="Ubuntu"/>
              </a:rPr>
              <a:t>Sparsity of data occurs when moving to higher dimensions. the volume of the space represented grows so quickly that the data cannot keep up and thus becomes sparse</a:t>
            </a:r>
          </a:p>
          <a:p>
            <a:endParaRPr lang="en-US" sz="1200" dirty="0">
              <a:solidFill>
                <a:srgbClr val="1D2129"/>
              </a:solidFill>
              <a:latin typeface="Ubuntu"/>
            </a:endParaRPr>
          </a:p>
          <a:p>
            <a:r>
              <a:rPr lang="en-US" sz="1200" dirty="0"/>
              <a:t>The second issue that arises is related to sorting or classifying the data. In low dimensional spaces, data may seem very similar but the higher the dimension the data points may seem far. </a:t>
            </a:r>
          </a:p>
        </p:txBody>
      </p:sp>
      <p:sp>
        <p:nvSpPr>
          <p:cNvPr id="8" name="Rectangle 7">
            <a:extLst>
              <a:ext uri="{FF2B5EF4-FFF2-40B4-BE49-F238E27FC236}">
                <a16:creationId xmlns:a16="http://schemas.microsoft.com/office/drawing/2014/main" id="{3E3176ED-6D42-412D-8912-0B6B37C27BBD}"/>
              </a:ext>
            </a:extLst>
          </p:cNvPr>
          <p:cNvSpPr/>
          <p:nvPr/>
        </p:nvSpPr>
        <p:spPr>
          <a:xfrm>
            <a:off x="2483415" y="2975698"/>
            <a:ext cx="4177169" cy="369332"/>
          </a:xfrm>
          <a:prstGeom prst="rect">
            <a:avLst/>
          </a:prstGeom>
        </p:spPr>
        <p:txBody>
          <a:bodyPr wrap="none">
            <a:spAutoFit/>
          </a:bodyPr>
          <a:lstStyle/>
          <a:p>
            <a:r>
              <a:rPr lang="en-IN" b="1" dirty="0">
                <a:solidFill>
                  <a:srgbClr val="FF0000"/>
                </a:solidFill>
                <a:latin typeface="Ubuntu"/>
              </a:rPr>
              <a:t>Infinite Features Requires Infinite Training</a:t>
            </a:r>
            <a:endParaRPr lang="en-IN" b="1" i="0" dirty="0">
              <a:solidFill>
                <a:srgbClr val="FF0000"/>
              </a:solidFill>
              <a:effectLst/>
              <a:latin typeface="Ubuntu"/>
            </a:endParaRPr>
          </a:p>
        </p:txBody>
      </p:sp>
      <p:sp>
        <p:nvSpPr>
          <p:cNvPr id="9" name="Rectangle 8">
            <a:extLst>
              <a:ext uri="{FF2B5EF4-FFF2-40B4-BE49-F238E27FC236}">
                <a16:creationId xmlns:a16="http://schemas.microsoft.com/office/drawing/2014/main" id="{599EAB8C-1C09-493B-8823-F33C25A01207}"/>
              </a:ext>
            </a:extLst>
          </p:cNvPr>
          <p:cNvSpPr/>
          <p:nvPr/>
        </p:nvSpPr>
        <p:spPr>
          <a:xfrm>
            <a:off x="559168" y="3638701"/>
            <a:ext cx="7837727" cy="646331"/>
          </a:xfrm>
          <a:prstGeom prst="rect">
            <a:avLst/>
          </a:prstGeom>
        </p:spPr>
        <p:txBody>
          <a:bodyPr wrap="square">
            <a:spAutoFit/>
          </a:bodyPr>
          <a:lstStyle/>
          <a:p>
            <a:pPr algn="ctr"/>
            <a:r>
              <a:rPr lang="en-US" dirty="0">
                <a:solidFill>
                  <a:srgbClr val="1D2129"/>
                </a:solidFill>
                <a:latin typeface="Ubuntu"/>
              </a:rPr>
              <a:t>A careful choice of the number of dimensions (features) to be used is the prerogative of the data scientist training the Model</a:t>
            </a:r>
            <a:endParaRPr lang="en-IN" dirty="0"/>
          </a:p>
        </p:txBody>
      </p:sp>
    </p:spTree>
    <p:extLst>
      <p:ext uri="{BB962C8B-B14F-4D97-AF65-F5344CB8AC3E}">
        <p14:creationId xmlns:p14="http://schemas.microsoft.com/office/powerpoint/2010/main" val="4289942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4A00AD-380C-4A61-BEDF-49556A2A52CE}"/>
              </a:ext>
            </a:extLst>
          </p:cNvPr>
          <p:cNvSpPr>
            <a:spLocks noGrp="1"/>
          </p:cNvSpPr>
          <p:nvPr>
            <p:ph type="dt" sz="half" idx="10"/>
          </p:nvPr>
        </p:nvSpPr>
        <p:spPr/>
        <p:txBody>
          <a:bodyPr/>
          <a:lstStyle/>
          <a:p>
            <a:fld id="{9E6D2E29-3933-614D-82C7-D215195ADAE0}" type="datetime1">
              <a:rPr lang="en-IN" smtClean="0"/>
              <a:t>16-07-2020</a:t>
            </a:fld>
            <a:endParaRPr lang="en-IN"/>
          </a:p>
        </p:txBody>
      </p:sp>
      <p:sp>
        <p:nvSpPr>
          <p:cNvPr id="3" name="Slide Number Placeholder 2">
            <a:extLst>
              <a:ext uri="{FF2B5EF4-FFF2-40B4-BE49-F238E27FC236}">
                <a16:creationId xmlns:a16="http://schemas.microsoft.com/office/drawing/2014/main" id="{4277FE4D-BCC3-4374-A780-63023314A222}"/>
              </a:ext>
            </a:extLst>
          </p:cNvPr>
          <p:cNvSpPr>
            <a:spLocks noGrp="1"/>
          </p:cNvSpPr>
          <p:nvPr>
            <p:ph type="sldNum" sz="quarter" idx="12"/>
          </p:nvPr>
        </p:nvSpPr>
        <p:spPr/>
        <p:txBody>
          <a:bodyPr/>
          <a:lstStyle/>
          <a:p>
            <a:fld id="{273EEA2F-D825-49D3-9C25-497F06EFD3F7}" type="slidenum">
              <a:rPr lang="en-IN" smtClean="0"/>
              <a:t>24</a:t>
            </a:fld>
            <a:endParaRPr lang="en-IN"/>
          </a:p>
        </p:txBody>
      </p:sp>
      <p:sp>
        <p:nvSpPr>
          <p:cNvPr id="5" name="Title 4">
            <a:extLst>
              <a:ext uri="{FF2B5EF4-FFF2-40B4-BE49-F238E27FC236}">
                <a16:creationId xmlns:a16="http://schemas.microsoft.com/office/drawing/2014/main" id="{46668ADA-2464-4CF0-93F9-1D39A411B4C5}"/>
              </a:ext>
            </a:extLst>
          </p:cNvPr>
          <p:cNvSpPr>
            <a:spLocks noGrp="1"/>
          </p:cNvSpPr>
          <p:nvPr>
            <p:ph type="title"/>
          </p:nvPr>
        </p:nvSpPr>
        <p:spPr>
          <a:xfrm>
            <a:off x="316679" y="121966"/>
            <a:ext cx="5992023" cy="382564"/>
          </a:xfrm>
        </p:spPr>
        <p:txBody>
          <a:bodyPr/>
          <a:lstStyle/>
          <a:p>
            <a:r>
              <a:rPr lang="en-US" dirty="0"/>
              <a:t>What is Principal Components Analysis?</a:t>
            </a:r>
            <a:endParaRPr lang="en-IN" dirty="0"/>
          </a:p>
        </p:txBody>
      </p:sp>
      <p:pic>
        <p:nvPicPr>
          <p:cNvPr id="2050" name="Picture 2" descr="Overview of a statistical technique: the PCA – AMVA4NewPhysics">
            <a:extLst>
              <a:ext uri="{FF2B5EF4-FFF2-40B4-BE49-F238E27FC236}">
                <a16:creationId xmlns:a16="http://schemas.microsoft.com/office/drawing/2014/main" id="{FD2B7CCC-3FE2-485D-B3C4-8B29F1E6AB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50658" y="853374"/>
            <a:ext cx="2286754" cy="16084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CA652D8-32C5-4CD0-8435-F32CAAD507B0}"/>
              </a:ext>
            </a:extLst>
          </p:cNvPr>
          <p:cNvSpPr/>
          <p:nvPr/>
        </p:nvSpPr>
        <p:spPr>
          <a:xfrm>
            <a:off x="707591" y="1142000"/>
            <a:ext cx="4798955" cy="1169551"/>
          </a:xfrm>
          <a:prstGeom prst="rect">
            <a:avLst/>
          </a:prstGeom>
        </p:spPr>
        <p:txBody>
          <a:bodyPr wrap="square">
            <a:spAutoFit/>
          </a:bodyPr>
          <a:lstStyle/>
          <a:p>
            <a:r>
              <a:rPr lang="en-US" sz="1400" dirty="0">
                <a:solidFill>
                  <a:srgbClr val="000000"/>
                </a:solidFill>
                <a:latin typeface="Verdana" panose="020B0604030504040204" pitchFamily="34" charset="0"/>
              </a:rPr>
              <a:t>Principal Components Analysis is an unsupervised learning class of statistical techniques used to explain data in high dimension using smaller number of variables called the principal components.</a:t>
            </a:r>
            <a:endParaRPr lang="en-IN" sz="1400" dirty="0"/>
          </a:p>
        </p:txBody>
      </p:sp>
      <p:sp>
        <p:nvSpPr>
          <p:cNvPr id="7" name="Rectangle 6">
            <a:extLst>
              <a:ext uri="{FF2B5EF4-FFF2-40B4-BE49-F238E27FC236}">
                <a16:creationId xmlns:a16="http://schemas.microsoft.com/office/drawing/2014/main" id="{139D9589-F2E4-435B-8B8C-7CE7397F216E}"/>
              </a:ext>
            </a:extLst>
          </p:cNvPr>
          <p:cNvSpPr/>
          <p:nvPr/>
        </p:nvSpPr>
        <p:spPr>
          <a:xfrm>
            <a:off x="707591" y="2722006"/>
            <a:ext cx="7886700" cy="1785104"/>
          </a:xfrm>
          <a:prstGeom prst="rect">
            <a:avLst/>
          </a:prstGeom>
        </p:spPr>
        <p:txBody>
          <a:bodyPr wrap="square">
            <a:spAutoFit/>
          </a:bodyPr>
          <a:lstStyle/>
          <a:p>
            <a:r>
              <a:rPr lang="en-US" sz="1100" dirty="0">
                <a:solidFill>
                  <a:srgbClr val="000000"/>
                </a:solidFill>
                <a:latin typeface="Verdana" panose="020B0604030504040204" pitchFamily="34" charset="0"/>
              </a:rPr>
              <a:t>The loading vector </a:t>
            </a:r>
            <a:r>
              <a:rPr lang="en-US" sz="1100" dirty="0">
                <a:solidFill>
                  <a:srgbClr val="222222"/>
                </a:solidFill>
                <a:latin typeface="arial" panose="020B0604020202020204" pitchFamily="34" charset="0"/>
              </a:rPr>
              <a:t>Ф</a:t>
            </a:r>
            <a:r>
              <a:rPr lang="en-US" sz="1100" baseline="-25000" dirty="0">
                <a:solidFill>
                  <a:srgbClr val="222222"/>
                </a:solidFill>
                <a:latin typeface="arial" panose="020B0604020202020204" pitchFamily="34" charset="0"/>
              </a:rPr>
              <a:t>1</a:t>
            </a:r>
            <a:r>
              <a:rPr lang="en-US" sz="1100" dirty="0">
                <a:solidFill>
                  <a:srgbClr val="000000"/>
                </a:solidFill>
                <a:latin typeface="Verdana" panose="020B0604030504040204" pitchFamily="34" charset="0"/>
              </a:rPr>
              <a:t> with elements </a:t>
            </a:r>
            <a:r>
              <a:rPr lang="en-US" sz="1100" dirty="0">
                <a:solidFill>
                  <a:srgbClr val="222222"/>
                </a:solidFill>
                <a:latin typeface="arial" panose="020B0604020202020204" pitchFamily="34" charset="0"/>
              </a:rPr>
              <a:t>Ф</a:t>
            </a:r>
            <a:r>
              <a:rPr lang="en-US" sz="1100" baseline="-25000" dirty="0">
                <a:solidFill>
                  <a:srgbClr val="222222"/>
                </a:solidFill>
                <a:latin typeface="arial" panose="020B0604020202020204" pitchFamily="34" charset="0"/>
              </a:rPr>
              <a:t>11</a:t>
            </a:r>
            <a:r>
              <a:rPr lang="en-US" sz="1100" dirty="0">
                <a:solidFill>
                  <a:srgbClr val="000000"/>
                </a:solidFill>
                <a:latin typeface="Verdana" panose="020B0604030504040204" pitchFamily="34" charset="0"/>
              </a:rPr>
              <a:t>, </a:t>
            </a:r>
            <a:r>
              <a:rPr lang="en-US" sz="1100" dirty="0">
                <a:solidFill>
                  <a:srgbClr val="222222"/>
                </a:solidFill>
                <a:latin typeface="arial" panose="020B0604020202020204" pitchFamily="34" charset="0"/>
              </a:rPr>
              <a:t>Ф</a:t>
            </a:r>
            <a:r>
              <a:rPr lang="en-US" sz="1100" baseline="-25000" dirty="0">
                <a:solidFill>
                  <a:srgbClr val="222222"/>
                </a:solidFill>
                <a:latin typeface="arial" panose="020B0604020202020204" pitchFamily="34" charset="0"/>
              </a:rPr>
              <a:t>21</a:t>
            </a:r>
            <a:r>
              <a:rPr lang="en-US" sz="1100" dirty="0">
                <a:solidFill>
                  <a:srgbClr val="000000"/>
                </a:solidFill>
                <a:latin typeface="Verdana" panose="020B0604030504040204" pitchFamily="34" charset="0"/>
              </a:rPr>
              <a:t>,…,</a:t>
            </a:r>
            <a:r>
              <a:rPr lang="en-US" sz="1100" dirty="0">
                <a:solidFill>
                  <a:srgbClr val="222222"/>
                </a:solidFill>
                <a:latin typeface="arial" panose="020B0604020202020204" pitchFamily="34" charset="0"/>
              </a:rPr>
              <a:t>Ф</a:t>
            </a:r>
            <a:r>
              <a:rPr lang="en-US" sz="1100" baseline="-25000" dirty="0">
                <a:solidFill>
                  <a:srgbClr val="222222"/>
                </a:solidFill>
                <a:latin typeface="arial" panose="020B0604020202020204" pitchFamily="34" charset="0"/>
              </a:rPr>
              <a:t>p1</a:t>
            </a:r>
            <a:r>
              <a:rPr lang="en-US" sz="1100" dirty="0">
                <a:solidFill>
                  <a:srgbClr val="000000"/>
                </a:solidFill>
                <a:latin typeface="Verdana" panose="020B0604030504040204" pitchFamily="34" charset="0"/>
              </a:rPr>
              <a:t>  defines a direction in the feature space along which there is maximum variance in the data.</a:t>
            </a:r>
          </a:p>
          <a:p>
            <a:br>
              <a:rPr lang="en-US" sz="1100" dirty="0">
                <a:solidFill>
                  <a:srgbClr val="000000"/>
                </a:solidFill>
                <a:latin typeface="Verdana" panose="020B0604030504040204" pitchFamily="34" charset="0"/>
              </a:rPr>
            </a:br>
            <a:r>
              <a:rPr lang="en-US" sz="1100" dirty="0">
                <a:solidFill>
                  <a:srgbClr val="000000"/>
                </a:solidFill>
                <a:latin typeface="Verdana" panose="020B0604030504040204" pitchFamily="34" charset="0"/>
              </a:rPr>
              <a:t>Thus, if we are to project the n data points x</a:t>
            </a:r>
            <a:r>
              <a:rPr lang="en-US" sz="1100" baseline="-25000" dirty="0">
                <a:solidFill>
                  <a:srgbClr val="000000"/>
                </a:solidFill>
                <a:latin typeface="Verdana" panose="020B0604030504040204" pitchFamily="34" charset="0"/>
              </a:rPr>
              <a:t>1</a:t>
            </a:r>
            <a:r>
              <a:rPr lang="en-US" sz="1100" dirty="0">
                <a:solidFill>
                  <a:srgbClr val="000000"/>
                </a:solidFill>
                <a:latin typeface="Verdana" panose="020B0604030504040204" pitchFamily="34" charset="0"/>
              </a:rPr>
              <a:t>, x</a:t>
            </a:r>
            <a:r>
              <a:rPr lang="en-US" sz="1100" baseline="-25000" dirty="0">
                <a:solidFill>
                  <a:srgbClr val="000000"/>
                </a:solidFill>
                <a:latin typeface="Verdana" panose="020B0604030504040204" pitchFamily="34" charset="0"/>
              </a:rPr>
              <a:t>2</a:t>
            </a:r>
            <a:r>
              <a:rPr lang="en-US" sz="1100" dirty="0">
                <a:solidFill>
                  <a:srgbClr val="000000"/>
                </a:solidFill>
                <a:latin typeface="Verdana" panose="020B0604030504040204" pitchFamily="34" charset="0"/>
              </a:rPr>
              <a:t>,…, </a:t>
            </a:r>
            <a:r>
              <a:rPr lang="en-US" sz="1100" dirty="0" err="1">
                <a:solidFill>
                  <a:srgbClr val="000000"/>
                </a:solidFill>
                <a:latin typeface="Verdana" panose="020B0604030504040204" pitchFamily="34" charset="0"/>
              </a:rPr>
              <a:t>x</a:t>
            </a:r>
            <a:r>
              <a:rPr lang="en-US" sz="1100" baseline="-25000" dirty="0" err="1">
                <a:solidFill>
                  <a:srgbClr val="000000"/>
                </a:solidFill>
                <a:latin typeface="Verdana" panose="020B0604030504040204" pitchFamily="34" charset="0"/>
              </a:rPr>
              <a:t>n</a:t>
            </a:r>
            <a:r>
              <a:rPr lang="en-US" sz="1100" dirty="0">
                <a:solidFill>
                  <a:srgbClr val="000000"/>
                </a:solidFill>
                <a:latin typeface="Verdana" panose="020B0604030504040204" pitchFamily="34" charset="0"/>
              </a:rPr>
              <a:t> </a:t>
            </a:r>
          </a:p>
          <a:p>
            <a:r>
              <a:rPr lang="en-US" sz="1100" dirty="0">
                <a:solidFill>
                  <a:srgbClr val="000000"/>
                </a:solidFill>
                <a:latin typeface="Verdana" panose="020B0604030504040204" pitchFamily="34" charset="0"/>
              </a:rPr>
              <a:t>onto this direction, then projected values are the actual principal component scores z</a:t>
            </a:r>
            <a:r>
              <a:rPr lang="en-US" sz="1100" baseline="-25000" dirty="0">
                <a:solidFill>
                  <a:srgbClr val="000000"/>
                </a:solidFill>
                <a:latin typeface="Verdana" panose="020B0604030504040204" pitchFamily="34" charset="0"/>
              </a:rPr>
              <a:t>11</a:t>
            </a:r>
            <a:r>
              <a:rPr lang="en-US" sz="1100" dirty="0">
                <a:solidFill>
                  <a:srgbClr val="000000"/>
                </a:solidFill>
                <a:latin typeface="Verdana" panose="020B0604030504040204" pitchFamily="34" charset="0"/>
              </a:rPr>
              <a:t>, z</a:t>
            </a:r>
            <a:r>
              <a:rPr lang="en-US" sz="1100" baseline="-25000" dirty="0">
                <a:solidFill>
                  <a:srgbClr val="000000"/>
                </a:solidFill>
                <a:latin typeface="Verdana" panose="020B0604030504040204" pitchFamily="34" charset="0"/>
              </a:rPr>
              <a:t>21</a:t>
            </a:r>
            <a:r>
              <a:rPr lang="en-US" sz="1100" dirty="0">
                <a:solidFill>
                  <a:srgbClr val="000000"/>
                </a:solidFill>
                <a:latin typeface="Verdana" panose="020B0604030504040204" pitchFamily="34" charset="0"/>
              </a:rPr>
              <a:t>, …, z</a:t>
            </a:r>
            <a:r>
              <a:rPr lang="en-US" sz="1100" baseline="-25000" dirty="0">
                <a:solidFill>
                  <a:srgbClr val="000000"/>
                </a:solidFill>
                <a:latin typeface="Verdana" panose="020B0604030504040204" pitchFamily="34" charset="0"/>
              </a:rPr>
              <a:t>n1</a:t>
            </a:r>
            <a:r>
              <a:rPr lang="en-US" sz="1100" dirty="0">
                <a:solidFill>
                  <a:srgbClr val="000000"/>
                </a:solidFill>
                <a:latin typeface="Verdana" panose="020B0604030504040204" pitchFamily="34" charset="0"/>
              </a:rPr>
              <a:t>.</a:t>
            </a:r>
          </a:p>
          <a:p>
            <a:endParaRPr lang="en-US" sz="1100" dirty="0">
              <a:solidFill>
                <a:srgbClr val="000000"/>
              </a:solidFill>
              <a:latin typeface="Verdana" panose="020B0604030504040204" pitchFamily="34" charset="0"/>
            </a:endParaRPr>
          </a:p>
          <a:p>
            <a:r>
              <a:rPr lang="en-US" sz="1100" dirty="0">
                <a:solidFill>
                  <a:srgbClr val="000000"/>
                </a:solidFill>
                <a:latin typeface="Verdana" panose="020B0604030504040204" pitchFamily="34" charset="0"/>
              </a:rPr>
              <a:t>After the first principal components, Z</a:t>
            </a:r>
            <a:r>
              <a:rPr lang="en-US" sz="1100" baseline="-25000" dirty="0">
                <a:solidFill>
                  <a:srgbClr val="000000"/>
                </a:solidFill>
                <a:latin typeface="Verdana" panose="020B0604030504040204" pitchFamily="34" charset="0"/>
              </a:rPr>
              <a:t>1</a:t>
            </a:r>
            <a:r>
              <a:rPr lang="en-US" sz="1100" dirty="0">
                <a:solidFill>
                  <a:srgbClr val="000000"/>
                </a:solidFill>
                <a:latin typeface="Verdana" panose="020B0604030504040204" pitchFamily="34" charset="0"/>
              </a:rPr>
              <a:t> of the features has been determined, then the second principal component is the linear combination of X</a:t>
            </a:r>
            <a:r>
              <a:rPr lang="en-US" sz="1100" baseline="-25000" dirty="0">
                <a:solidFill>
                  <a:srgbClr val="000000"/>
                </a:solidFill>
                <a:latin typeface="Verdana" panose="020B0604030504040204" pitchFamily="34" charset="0"/>
              </a:rPr>
              <a:t>1</a:t>
            </a:r>
            <a:r>
              <a:rPr lang="en-US" sz="1100" dirty="0">
                <a:solidFill>
                  <a:srgbClr val="000000"/>
                </a:solidFill>
                <a:latin typeface="Verdana" panose="020B0604030504040204" pitchFamily="34" charset="0"/>
              </a:rPr>
              <a:t>, ,X</a:t>
            </a:r>
            <a:r>
              <a:rPr lang="en-US" sz="1100" baseline="-25000" dirty="0">
                <a:solidFill>
                  <a:srgbClr val="000000"/>
                </a:solidFill>
                <a:latin typeface="Verdana" panose="020B0604030504040204" pitchFamily="34" charset="0"/>
              </a:rPr>
              <a:t>2</a:t>
            </a:r>
            <a:r>
              <a:rPr lang="en-US" sz="1100" dirty="0">
                <a:solidFill>
                  <a:srgbClr val="000000"/>
                </a:solidFill>
                <a:latin typeface="Verdana" panose="020B0604030504040204" pitchFamily="34" charset="0"/>
              </a:rPr>
              <a:t>,… </a:t>
            </a:r>
            <a:r>
              <a:rPr lang="en-US" sz="1100" dirty="0" err="1">
                <a:solidFill>
                  <a:srgbClr val="000000"/>
                </a:solidFill>
                <a:latin typeface="Verdana" panose="020B0604030504040204" pitchFamily="34" charset="0"/>
              </a:rPr>
              <a:t>X</a:t>
            </a:r>
            <a:r>
              <a:rPr lang="en-US" sz="1100" baseline="-25000" dirty="0" err="1">
                <a:solidFill>
                  <a:srgbClr val="000000"/>
                </a:solidFill>
                <a:latin typeface="Verdana" panose="020B0604030504040204" pitchFamily="34" charset="0"/>
              </a:rPr>
              <a:t>p</a:t>
            </a:r>
            <a:r>
              <a:rPr lang="en-US" sz="1100" dirty="0">
                <a:solidFill>
                  <a:srgbClr val="000000"/>
                </a:solidFill>
                <a:latin typeface="Verdana" panose="020B0604030504040204" pitchFamily="34" charset="0"/>
              </a:rPr>
              <a:t> that has the highest variance out of all the linear combinations that are uncorrelated with Z</a:t>
            </a:r>
            <a:r>
              <a:rPr lang="en-US" sz="1100" baseline="-25000" dirty="0">
                <a:solidFill>
                  <a:srgbClr val="000000"/>
                </a:solidFill>
                <a:latin typeface="Verdana" panose="020B0604030504040204" pitchFamily="34" charset="0"/>
              </a:rPr>
              <a:t>1</a:t>
            </a:r>
            <a:r>
              <a:rPr lang="en-US" sz="1100" dirty="0">
                <a:solidFill>
                  <a:srgbClr val="000000"/>
                </a:solidFill>
                <a:latin typeface="Verdana" panose="020B0604030504040204" pitchFamily="34" charset="0"/>
              </a:rPr>
              <a:t>. The second principal component scores z</a:t>
            </a:r>
            <a:r>
              <a:rPr lang="en-US" sz="1100" baseline="-25000" dirty="0">
                <a:solidFill>
                  <a:srgbClr val="000000"/>
                </a:solidFill>
                <a:latin typeface="Verdana" panose="020B0604030504040204" pitchFamily="34" charset="0"/>
              </a:rPr>
              <a:t>12</a:t>
            </a:r>
            <a:r>
              <a:rPr lang="en-US" sz="1100" dirty="0">
                <a:solidFill>
                  <a:srgbClr val="000000"/>
                </a:solidFill>
                <a:latin typeface="Verdana" panose="020B0604030504040204" pitchFamily="34" charset="0"/>
              </a:rPr>
              <a:t>, z</a:t>
            </a:r>
            <a:r>
              <a:rPr lang="en-US" sz="1100" baseline="-25000" dirty="0">
                <a:solidFill>
                  <a:srgbClr val="000000"/>
                </a:solidFill>
                <a:latin typeface="Verdana" panose="020B0604030504040204" pitchFamily="34" charset="0"/>
              </a:rPr>
              <a:t>22</a:t>
            </a:r>
            <a:r>
              <a:rPr lang="en-US" sz="1100" dirty="0">
                <a:solidFill>
                  <a:srgbClr val="000000"/>
                </a:solidFill>
                <a:latin typeface="Verdana" panose="020B0604030504040204" pitchFamily="34" charset="0"/>
              </a:rPr>
              <a:t>,…,z</a:t>
            </a:r>
            <a:r>
              <a:rPr lang="en-US" sz="1100" baseline="-25000" dirty="0">
                <a:solidFill>
                  <a:srgbClr val="000000"/>
                </a:solidFill>
                <a:latin typeface="Verdana" panose="020B0604030504040204" pitchFamily="34" charset="0"/>
              </a:rPr>
              <a:t>n2</a:t>
            </a:r>
            <a:r>
              <a:rPr lang="en-US" sz="1100" dirty="0">
                <a:solidFill>
                  <a:srgbClr val="000000"/>
                </a:solidFill>
                <a:latin typeface="Verdana" panose="020B0604030504040204" pitchFamily="34" charset="0"/>
              </a:rPr>
              <a:t> take the form</a:t>
            </a:r>
            <a:endParaRPr lang="en-US" sz="1100"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2763965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1722257"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16-07-2020</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r>
              <a:rPr lang="en-IN" sz="900" dirty="0">
                <a:solidFill>
                  <a:srgbClr val="FF0000"/>
                </a:solidFill>
                <a:latin typeface="Proxima Nova Rg" pitchFamily="50" charset="0"/>
              </a:rPr>
              <a:t>18</a:t>
            </a:r>
          </a:p>
        </p:txBody>
      </p:sp>
      <p:sp>
        <p:nvSpPr>
          <p:cNvPr id="2" name="Rectangle 1">
            <a:extLst>
              <a:ext uri="{FF2B5EF4-FFF2-40B4-BE49-F238E27FC236}">
                <a16:creationId xmlns:a16="http://schemas.microsoft.com/office/drawing/2014/main" id="{9EFDC78A-B3BA-44AC-8FB8-B4710B7BD462}"/>
              </a:ext>
            </a:extLst>
          </p:cNvPr>
          <p:cNvSpPr/>
          <p:nvPr/>
        </p:nvSpPr>
        <p:spPr>
          <a:xfrm>
            <a:off x="385993" y="985284"/>
            <a:ext cx="8183332" cy="523220"/>
          </a:xfrm>
          <a:prstGeom prst="rect">
            <a:avLst/>
          </a:prstGeom>
        </p:spPr>
        <p:txBody>
          <a:bodyPr wrap="square">
            <a:spAutoFit/>
          </a:bodyPr>
          <a:lstStyle/>
          <a:p>
            <a:r>
              <a:rPr lang="en-US" sz="1400" dirty="0">
                <a:solidFill>
                  <a:srgbClr val="333333"/>
                </a:solidFill>
                <a:latin typeface="Merriweather"/>
              </a:rPr>
              <a:t>PCA is useful when you have a large number of </a:t>
            </a:r>
            <a:r>
              <a:rPr lang="en-US" sz="1400" b="1" dirty="0">
                <a:solidFill>
                  <a:srgbClr val="333333"/>
                </a:solidFill>
                <a:latin typeface="Merriweather"/>
              </a:rPr>
              <a:t>potentially correlated variables</a:t>
            </a:r>
            <a:r>
              <a:rPr lang="en-US" sz="1400" dirty="0">
                <a:solidFill>
                  <a:srgbClr val="333333"/>
                </a:solidFill>
                <a:latin typeface="Merriweather"/>
              </a:rPr>
              <a:t>. Also, PCA can be used to visualize complex datasets. </a:t>
            </a:r>
          </a:p>
        </p:txBody>
      </p:sp>
      <p:sp>
        <p:nvSpPr>
          <p:cNvPr id="3" name="Rectangle 2">
            <a:extLst>
              <a:ext uri="{FF2B5EF4-FFF2-40B4-BE49-F238E27FC236}">
                <a16:creationId xmlns:a16="http://schemas.microsoft.com/office/drawing/2014/main" id="{6F70FA5D-E184-4318-BC51-A401304E8608}"/>
              </a:ext>
            </a:extLst>
          </p:cNvPr>
          <p:cNvSpPr/>
          <p:nvPr/>
        </p:nvSpPr>
        <p:spPr>
          <a:xfrm>
            <a:off x="385993" y="275885"/>
            <a:ext cx="1878742" cy="363176"/>
          </a:xfrm>
          <a:prstGeom prst="rect">
            <a:avLst/>
          </a:prstGeom>
        </p:spPr>
        <p:txBody>
          <a:bodyPr wrap="square">
            <a:spAutoFit/>
          </a:bodyPr>
          <a:lstStyle/>
          <a:p>
            <a:pPr marL="0" lvl="1" defTabSz="685800">
              <a:lnSpc>
                <a:spcPct val="80000"/>
              </a:lnSpc>
              <a:spcBef>
                <a:spcPct val="0"/>
              </a:spcBef>
            </a:pPr>
            <a:r>
              <a:rPr lang="en-US" sz="2200" dirty="0">
                <a:solidFill>
                  <a:schemeClr val="bg1"/>
                </a:solidFill>
                <a:latin typeface="Proxima Nova Light" panose="02000506030000020004" pitchFamily="2" charset="77"/>
              </a:rPr>
              <a:t>PCA</a:t>
            </a:r>
          </a:p>
        </p:txBody>
      </p:sp>
      <p:pic>
        <p:nvPicPr>
          <p:cNvPr id="7" name="Picture 2" descr="https://cdn.upgrad.com/UpGrad/temp/904b67f8-345d-40ff-9f43-56b6d23696d3/svd.PNG">
            <a:extLst>
              <a:ext uri="{FF2B5EF4-FFF2-40B4-BE49-F238E27FC236}">
                <a16:creationId xmlns:a16="http://schemas.microsoft.com/office/drawing/2014/main" id="{036CAD49-B5CF-4EA0-8BAA-81574F433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2382" y="1558678"/>
            <a:ext cx="3459236" cy="144092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86D78D5-4F14-4426-A781-35AFBAE7D0DE}"/>
              </a:ext>
            </a:extLst>
          </p:cNvPr>
          <p:cNvSpPr/>
          <p:nvPr/>
        </p:nvSpPr>
        <p:spPr>
          <a:xfrm>
            <a:off x="385993" y="3268493"/>
            <a:ext cx="8183332" cy="1169551"/>
          </a:xfrm>
          <a:prstGeom prst="rect">
            <a:avLst/>
          </a:prstGeom>
        </p:spPr>
        <p:txBody>
          <a:bodyPr wrap="square">
            <a:spAutoFit/>
          </a:bodyPr>
          <a:lstStyle/>
          <a:p>
            <a:r>
              <a:rPr lang="en-US" sz="1400" dirty="0">
                <a:solidFill>
                  <a:srgbClr val="333333"/>
                </a:solidFill>
                <a:latin typeface="Merriweather"/>
              </a:rPr>
              <a:t>We saw that if each row in the original dataset A (m x n) represents a user and each column an item such as a book, then:</a:t>
            </a:r>
          </a:p>
          <a:p>
            <a:pPr>
              <a:buFont typeface="Arial" panose="020B0604020202020204" pitchFamily="34" charset="0"/>
              <a:buChar char="•"/>
            </a:pPr>
            <a:r>
              <a:rPr lang="en-US" sz="1400" dirty="0">
                <a:solidFill>
                  <a:srgbClr val="333333"/>
                </a:solidFill>
                <a:latin typeface="Merriweather"/>
              </a:rPr>
              <a:t>The matrix U (m x k) maps the users to the new k themes/latent variables</a:t>
            </a:r>
          </a:p>
          <a:p>
            <a:pPr>
              <a:buFont typeface="Arial" panose="020B0604020202020204" pitchFamily="34" charset="0"/>
              <a:buChar char="•"/>
            </a:pPr>
            <a:r>
              <a:rPr lang="en-US" sz="1400" dirty="0">
                <a:solidFill>
                  <a:srgbClr val="333333"/>
                </a:solidFill>
                <a:latin typeface="Merriweather"/>
              </a:rPr>
              <a:t>The diagonal matrix S (k x k) represents the strength of each feature</a:t>
            </a:r>
          </a:p>
          <a:p>
            <a:pPr>
              <a:buFont typeface="Arial" panose="020B0604020202020204" pitchFamily="34" charset="0"/>
              <a:buChar char="•"/>
            </a:pPr>
            <a:r>
              <a:rPr lang="en-US" sz="1400" dirty="0">
                <a:solidFill>
                  <a:srgbClr val="333333"/>
                </a:solidFill>
                <a:latin typeface="Merriweather"/>
              </a:rPr>
              <a:t> Matrix V' (k x n) maps each of the k themes/latent variables to the original n features.</a:t>
            </a:r>
          </a:p>
        </p:txBody>
      </p:sp>
    </p:spTree>
    <p:extLst>
      <p:ext uri="{BB962C8B-B14F-4D97-AF65-F5344CB8AC3E}">
        <p14:creationId xmlns:p14="http://schemas.microsoft.com/office/powerpoint/2010/main" val="223352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16-07-2020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26</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0"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5</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16-07-2020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pic>
        <p:nvPicPr>
          <p:cNvPr id="3" name="Picture 2"/>
          <p:cNvPicPr>
            <a:picLocks noChangeAspect="1"/>
          </p:cNvPicPr>
          <p:nvPr/>
        </p:nvPicPr>
        <p:blipFill>
          <a:blip r:embed="rId6"/>
          <a:stretch>
            <a:fillRect/>
          </a:stretch>
        </p:blipFill>
        <p:spPr>
          <a:xfrm>
            <a:off x="547651" y="1697499"/>
            <a:ext cx="3880056" cy="2293138"/>
          </a:xfrm>
          <a:prstGeom prst="rect">
            <a:avLst/>
          </a:prstGeom>
        </p:spPr>
      </p:pic>
      <p:sp>
        <p:nvSpPr>
          <p:cNvPr id="17" name="Rectangle 16"/>
          <p:cNvSpPr/>
          <p:nvPr/>
        </p:nvSpPr>
        <p:spPr>
          <a:xfrm>
            <a:off x="5280917" y="1727207"/>
            <a:ext cx="3863083" cy="2031325"/>
          </a:xfrm>
          <a:prstGeom prst="rect">
            <a:avLst/>
          </a:prstGeom>
        </p:spPr>
        <p:txBody>
          <a:bodyPr wrap="square">
            <a:spAutoFit/>
          </a:bodyPr>
          <a:lstStyle/>
          <a:p>
            <a:r>
              <a:rPr lang="en-US" b="1" dirty="0"/>
              <a:t>What are the PC1 and PC2 values for given  x=3 and y=2 ? </a:t>
            </a:r>
          </a:p>
          <a:p>
            <a:endParaRPr lang="en-US" dirty="0">
              <a:solidFill>
                <a:srgbClr val="595858"/>
              </a:solidFill>
              <a:latin typeface="roboto"/>
            </a:endParaRPr>
          </a:p>
          <a:p>
            <a:pPr marL="342900" indent="-342900">
              <a:buAutoNum type="alphaUcParenR"/>
            </a:pPr>
            <a:r>
              <a:rPr lang="en-US" dirty="0">
                <a:latin typeface="roboto"/>
              </a:rPr>
              <a:t>3.4 &amp; 1.2</a:t>
            </a:r>
          </a:p>
          <a:p>
            <a:pPr marL="342900" indent="-342900">
              <a:buFontTx/>
              <a:buAutoNum type="alphaUcParenR"/>
            </a:pPr>
            <a:r>
              <a:rPr lang="en-US" b="1" dirty="0">
                <a:solidFill>
                  <a:srgbClr val="FF0000"/>
                </a:solidFill>
              </a:rPr>
              <a:t>3.6 &amp; -0.2   </a:t>
            </a:r>
            <a:endParaRPr lang="en-US" b="1" dirty="0">
              <a:solidFill>
                <a:srgbClr val="FF0000"/>
              </a:solidFill>
              <a:latin typeface="roboto"/>
            </a:endParaRPr>
          </a:p>
          <a:p>
            <a:pPr marL="342900" indent="-342900">
              <a:buAutoNum type="alphaUcParenR"/>
            </a:pPr>
            <a:r>
              <a:rPr lang="en-US" dirty="0">
                <a:latin typeface="roboto"/>
              </a:rPr>
              <a:t>3.4 &amp; -0.2</a:t>
            </a:r>
          </a:p>
          <a:p>
            <a:pPr marL="342900" indent="-342900">
              <a:buAutoNum type="alphaUcParenR"/>
            </a:pPr>
            <a:r>
              <a:rPr lang="en-US" dirty="0">
                <a:latin typeface="roboto"/>
              </a:rPr>
              <a:t>3.6 &amp; 1.2 </a:t>
            </a:r>
          </a:p>
        </p:txBody>
      </p:sp>
    </p:spTree>
    <p:extLst>
      <p:ext uri="{BB962C8B-B14F-4D97-AF65-F5344CB8AC3E}">
        <p14:creationId xmlns:p14="http://schemas.microsoft.com/office/powerpoint/2010/main" val="2634142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16-07-2020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27</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0"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5 (Answer)</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16-07-2020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pic>
        <p:nvPicPr>
          <p:cNvPr id="3" name="Picture 2"/>
          <p:cNvPicPr>
            <a:picLocks noChangeAspect="1"/>
          </p:cNvPicPr>
          <p:nvPr/>
        </p:nvPicPr>
        <p:blipFill>
          <a:blip r:embed="rId6"/>
          <a:stretch>
            <a:fillRect/>
          </a:stretch>
        </p:blipFill>
        <p:spPr>
          <a:xfrm>
            <a:off x="547651" y="1697499"/>
            <a:ext cx="3880056" cy="2293138"/>
          </a:xfrm>
          <a:prstGeom prst="rect">
            <a:avLst/>
          </a:prstGeom>
        </p:spPr>
      </p:pic>
      <p:sp>
        <p:nvSpPr>
          <p:cNvPr id="17" name="Rectangle 16"/>
          <p:cNvSpPr/>
          <p:nvPr/>
        </p:nvSpPr>
        <p:spPr>
          <a:xfrm>
            <a:off x="5280917" y="1727207"/>
            <a:ext cx="3863083" cy="2031325"/>
          </a:xfrm>
          <a:prstGeom prst="rect">
            <a:avLst/>
          </a:prstGeom>
        </p:spPr>
        <p:txBody>
          <a:bodyPr wrap="square">
            <a:spAutoFit/>
          </a:bodyPr>
          <a:lstStyle/>
          <a:p>
            <a:r>
              <a:rPr lang="en-US" b="1" dirty="0"/>
              <a:t>What are the PC1 and PC2 values for given  x=3 and y=2 ? </a:t>
            </a:r>
          </a:p>
          <a:p>
            <a:endParaRPr lang="en-US" dirty="0">
              <a:solidFill>
                <a:srgbClr val="595858"/>
              </a:solidFill>
              <a:latin typeface="roboto"/>
            </a:endParaRPr>
          </a:p>
          <a:p>
            <a:pPr marL="342900" indent="-342900">
              <a:buAutoNum type="alphaUcParenR"/>
            </a:pPr>
            <a:r>
              <a:rPr lang="en-US" dirty="0">
                <a:latin typeface="roboto"/>
              </a:rPr>
              <a:t>3.4 &amp; 1.2</a:t>
            </a:r>
          </a:p>
          <a:p>
            <a:pPr marL="342900" indent="-342900">
              <a:buFontTx/>
              <a:buAutoNum type="alphaUcParenR"/>
            </a:pPr>
            <a:r>
              <a:rPr lang="en-US" b="1" dirty="0">
                <a:solidFill>
                  <a:srgbClr val="FF0000"/>
                </a:solidFill>
              </a:rPr>
              <a:t>3.6 &amp; -0.2   </a:t>
            </a:r>
            <a:endParaRPr lang="en-US" b="1" dirty="0">
              <a:solidFill>
                <a:srgbClr val="FF0000"/>
              </a:solidFill>
              <a:latin typeface="roboto"/>
            </a:endParaRPr>
          </a:p>
          <a:p>
            <a:pPr marL="342900" indent="-342900">
              <a:buAutoNum type="alphaUcParenR"/>
            </a:pPr>
            <a:r>
              <a:rPr lang="en-US" dirty="0">
                <a:latin typeface="roboto"/>
              </a:rPr>
              <a:t>3.4 &amp; -0.2</a:t>
            </a:r>
          </a:p>
          <a:p>
            <a:pPr marL="342900" indent="-342900">
              <a:buAutoNum type="alphaUcParenR"/>
            </a:pPr>
            <a:r>
              <a:rPr lang="en-US" dirty="0">
                <a:latin typeface="roboto"/>
              </a:rPr>
              <a:t>3.6 &amp; 1.2 </a:t>
            </a:r>
          </a:p>
        </p:txBody>
      </p:sp>
    </p:spTree>
    <p:extLst>
      <p:ext uri="{BB962C8B-B14F-4D97-AF65-F5344CB8AC3E}">
        <p14:creationId xmlns:p14="http://schemas.microsoft.com/office/powerpoint/2010/main" val="3393107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1722257"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16-07-2020</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r>
              <a:rPr lang="en-IN" sz="900" dirty="0">
                <a:solidFill>
                  <a:srgbClr val="FF0000"/>
                </a:solidFill>
                <a:latin typeface="Proxima Nova Rg" pitchFamily="50" charset="0"/>
              </a:rPr>
              <a:t>19</a:t>
            </a:r>
          </a:p>
        </p:txBody>
      </p:sp>
      <p:sp>
        <p:nvSpPr>
          <p:cNvPr id="2" name="Rectangle 1">
            <a:extLst>
              <a:ext uri="{FF2B5EF4-FFF2-40B4-BE49-F238E27FC236}">
                <a16:creationId xmlns:a16="http://schemas.microsoft.com/office/drawing/2014/main" id="{9EFDC78A-B3BA-44AC-8FB8-B4710B7BD462}"/>
              </a:ext>
            </a:extLst>
          </p:cNvPr>
          <p:cNvSpPr/>
          <p:nvPr/>
        </p:nvSpPr>
        <p:spPr>
          <a:xfrm>
            <a:off x="385993" y="880239"/>
            <a:ext cx="8183332" cy="3600986"/>
          </a:xfrm>
          <a:prstGeom prst="rect">
            <a:avLst/>
          </a:prstGeom>
        </p:spPr>
        <p:txBody>
          <a:bodyPr wrap="square">
            <a:spAutoFit/>
          </a:bodyPr>
          <a:lstStyle/>
          <a:p>
            <a:pPr algn="ctr"/>
            <a:r>
              <a:rPr lang="en-US" sz="1600" b="1" dirty="0"/>
              <a:t>K-Mean Clustering</a:t>
            </a:r>
          </a:p>
          <a:p>
            <a:pPr algn="ctr"/>
            <a:endParaRPr lang="en-US" sz="1600" b="1" dirty="0"/>
          </a:p>
          <a:p>
            <a:pPr algn="ctr"/>
            <a:endParaRPr lang="en-US" sz="1600" b="1" dirty="0"/>
          </a:p>
          <a:p>
            <a:pPr marL="285750" indent="-285750">
              <a:buFont typeface="Arial" panose="020B0604020202020204" pitchFamily="34" charset="0"/>
              <a:buChar char="•"/>
            </a:pPr>
            <a:r>
              <a:rPr lang="en-US" sz="1200" dirty="0">
                <a:solidFill>
                  <a:srgbClr val="333333"/>
                </a:solidFill>
                <a:latin typeface="Merriweather"/>
              </a:rPr>
              <a:t>The number of clusters that you want to divide your data points into, i.e. the value of K has to be pre-determined.</a:t>
            </a:r>
          </a:p>
          <a:p>
            <a:pPr marL="285750" indent="-285750">
              <a:buFont typeface="Arial" panose="020B0604020202020204" pitchFamily="34" charset="0"/>
              <a:buChar char="•"/>
            </a:pPr>
            <a:r>
              <a:rPr lang="en-US" sz="1200" dirty="0">
                <a:solidFill>
                  <a:srgbClr val="333333"/>
                </a:solidFill>
                <a:latin typeface="Merriweather"/>
              </a:rPr>
              <a:t>The choice of the initial cluster centers can have an impact on the final cluster formation.</a:t>
            </a:r>
          </a:p>
          <a:p>
            <a:pPr marL="285750" indent="-285750">
              <a:buFont typeface="Arial" panose="020B0604020202020204" pitchFamily="34" charset="0"/>
              <a:buChar char="•"/>
            </a:pPr>
            <a:r>
              <a:rPr lang="en-US" sz="1200" dirty="0">
                <a:solidFill>
                  <a:srgbClr val="333333"/>
                </a:solidFill>
                <a:latin typeface="Merriweather"/>
              </a:rPr>
              <a:t>The clustering process is very sensitive to the presence of outliers in the data.</a:t>
            </a:r>
          </a:p>
          <a:p>
            <a:pPr marL="285750" indent="-285750">
              <a:buFont typeface="Arial" panose="020B0604020202020204" pitchFamily="34" charset="0"/>
              <a:buChar char="•"/>
            </a:pPr>
            <a:r>
              <a:rPr lang="en-US" sz="1200" dirty="0">
                <a:solidFill>
                  <a:srgbClr val="333333"/>
                </a:solidFill>
                <a:latin typeface="Merriweather"/>
              </a:rPr>
              <a:t>Since the distance metric used in the clustering process is the Euclidean distance, you need to bring all your attributes on the same scale. This can be achieved through standardization.</a:t>
            </a:r>
          </a:p>
          <a:p>
            <a:pPr marL="285750" indent="-285750">
              <a:buFont typeface="Arial" panose="020B0604020202020204" pitchFamily="34" charset="0"/>
              <a:buChar char="•"/>
            </a:pPr>
            <a:r>
              <a:rPr lang="en-US" sz="1200" dirty="0">
                <a:solidFill>
                  <a:srgbClr val="333333"/>
                </a:solidFill>
                <a:latin typeface="Merriweather"/>
              </a:rPr>
              <a:t>The K-Means algorithm does not work with categorical data.</a:t>
            </a:r>
          </a:p>
          <a:p>
            <a:endParaRPr lang="en-US" sz="1200" dirty="0">
              <a:solidFill>
                <a:srgbClr val="333333"/>
              </a:solidFill>
              <a:latin typeface="Merriweather"/>
            </a:endParaRPr>
          </a:p>
          <a:p>
            <a:r>
              <a:rPr lang="en-US" sz="1200" b="1" dirty="0"/>
              <a:t>Choosing the number of clusters K</a:t>
            </a:r>
          </a:p>
          <a:p>
            <a:endParaRPr lang="en-US" sz="1200" dirty="0"/>
          </a:p>
          <a:p>
            <a:r>
              <a:rPr lang="en-US" sz="1200" dirty="0"/>
              <a:t>Elbow method</a:t>
            </a:r>
          </a:p>
          <a:p>
            <a:pPr marL="285750" indent="-285750">
              <a:buFont typeface="Arial" panose="020B0604020202020204" pitchFamily="34" charset="0"/>
              <a:buChar char="•"/>
            </a:pPr>
            <a:r>
              <a:rPr lang="en-US" sz="1200" dirty="0"/>
              <a:t>Compute clustering algorithm (e.g., k-means clustering) for different values of k. For instance, by varying k from 1 to 10 clusters. </a:t>
            </a:r>
          </a:p>
          <a:p>
            <a:pPr marL="285750" indent="-285750">
              <a:buFont typeface="Arial" panose="020B0604020202020204" pitchFamily="34" charset="0"/>
              <a:buChar char="•"/>
            </a:pPr>
            <a:r>
              <a:rPr lang="en-US" sz="1200" dirty="0"/>
              <a:t>For each k, calculate the total within-cluster sum of square (</a:t>
            </a:r>
            <a:r>
              <a:rPr lang="en-US" sz="1200" dirty="0" err="1"/>
              <a:t>wss</a:t>
            </a:r>
            <a:r>
              <a:rPr lang="en-US" sz="1200" dirty="0"/>
              <a:t>)</a:t>
            </a:r>
          </a:p>
          <a:p>
            <a:pPr marL="285750" indent="-285750">
              <a:buFont typeface="Arial" panose="020B0604020202020204" pitchFamily="34" charset="0"/>
              <a:buChar char="•"/>
            </a:pPr>
            <a:r>
              <a:rPr lang="en-US" sz="1200" dirty="0"/>
              <a:t>Plot the curve of </a:t>
            </a:r>
            <a:r>
              <a:rPr lang="en-US" sz="1200" dirty="0" err="1"/>
              <a:t>wss</a:t>
            </a:r>
            <a:r>
              <a:rPr lang="en-US" sz="1200" dirty="0"/>
              <a:t> according to the number of clusters k.</a:t>
            </a:r>
          </a:p>
          <a:p>
            <a:pPr marL="285750" indent="-285750">
              <a:buFont typeface="Arial" panose="020B0604020202020204" pitchFamily="34" charset="0"/>
              <a:buChar char="•"/>
            </a:pPr>
            <a:r>
              <a:rPr lang="en-US" sz="1200" dirty="0"/>
              <a:t>The location of a bend (knee) in the plot is generally considered as an indicator of the appropriate number of clusters.</a:t>
            </a:r>
          </a:p>
        </p:txBody>
      </p:sp>
      <p:sp>
        <p:nvSpPr>
          <p:cNvPr id="3" name="Rectangle 2">
            <a:extLst>
              <a:ext uri="{FF2B5EF4-FFF2-40B4-BE49-F238E27FC236}">
                <a16:creationId xmlns:a16="http://schemas.microsoft.com/office/drawing/2014/main" id="{6F70FA5D-E184-4318-BC51-A401304E8608}"/>
              </a:ext>
            </a:extLst>
          </p:cNvPr>
          <p:cNvSpPr/>
          <p:nvPr/>
        </p:nvSpPr>
        <p:spPr>
          <a:xfrm>
            <a:off x="385993" y="231817"/>
            <a:ext cx="2421002" cy="363176"/>
          </a:xfrm>
          <a:prstGeom prst="rect">
            <a:avLst/>
          </a:prstGeom>
        </p:spPr>
        <p:txBody>
          <a:bodyPr wrap="square">
            <a:spAutoFit/>
          </a:bodyPr>
          <a:lstStyle/>
          <a:p>
            <a:pPr marL="0" lvl="1" defTabSz="685800">
              <a:lnSpc>
                <a:spcPct val="80000"/>
              </a:lnSpc>
              <a:spcBef>
                <a:spcPct val="0"/>
              </a:spcBef>
            </a:pPr>
            <a:r>
              <a:rPr lang="en-US" sz="2200" dirty="0">
                <a:solidFill>
                  <a:schemeClr val="bg1"/>
                </a:solidFill>
                <a:latin typeface="Proxima Nova Light" panose="02000506030000020004" pitchFamily="2" charset="77"/>
              </a:rPr>
              <a:t>CLUSTERING</a:t>
            </a:r>
          </a:p>
        </p:txBody>
      </p:sp>
    </p:spTree>
    <p:extLst>
      <p:ext uri="{BB962C8B-B14F-4D97-AF65-F5344CB8AC3E}">
        <p14:creationId xmlns:p14="http://schemas.microsoft.com/office/powerpoint/2010/main" val="1321277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1722257"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16-07-2020</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r>
              <a:rPr lang="en-IN" sz="900" dirty="0">
                <a:solidFill>
                  <a:srgbClr val="FF0000"/>
                </a:solidFill>
                <a:latin typeface="Proxima Nova Rg" pitchFamily="50" charset="0"/>
              </a:rPr>
              <a:t>20</a:t>
            </a:r>
          </a:p>
        </p:txBody>
      </p:sp>
      <p:sp>
        <p:nvSpPr>
          <p:cNvPr id="2" name="Rectangle 1">
            <a:extLst>
              <a:ext uri="{FF2B5EF4-FFF2-40B4-BE49-F238E27FC236}">
                <a16:creationId xmlns:a16="http://schemas.microsoft.com/office/drawing/2014/main" id="{9EFDC78A-B3BA-44AC-8FB8-B4710B7BD462}"/>
              </a:ext>
            </a:extLst>
          </p:cNvPr>
          <p:cNvSpPr/>
          <p:nvPr/>
        </p:nvSpPr>
        <p:spPr>
          <a:xfrm>
            <a:off x="480334" y="709702"/>
            <a:ext cx="8183332" cy="3724096"/>
          </a:xfrm>
          <a:prstGeom prst="rect">
            <a:avLst/>
          </a:prstGeom>
        </p:spPr>
        <p:txBody>
          <a:bodyPr wrap="square">
            <a:spAutoFit/>
          </a:bodyPr>
          <a:lstStyle/>
          <a:p>
            <a:pPr algn="ctr"/>
            <a:r>
              <a:rPr lang="en-US" sz="1600" b="1" dirty="0"/>
              <a:t>Hierarchical Clustering algorithm</a:t>
            </a:r>
          </a:p>
          <a:p>
            <a:pPr algn="ctr"/>
            <a:endParaRPr lang="en-US" sz="1600" b="1" dirty="0"/>
          </a:p>
          <a:p>
            <a:endParaRPr lang="en-US" sz="1200" b="1" dirty="0"/>
          </a:p>
          <a:p>
            <a:r>
              <a:rPr lang="en-US" sz="1200" dirty="0">
                <a:solidFill>
                  <a:srgbClr val="333333"/>
                </a:solidFill>
                <a:latin typeface="Merriweather"/>
              </a:rPr>
              <a:t>Given a set of N items to be clustered, the steps in the hierarchical clustering are:</a:t>
            </a:r>
          </a:p>
          <a:p>
            <a:endParaRPr lang="en-US" sz="1200" dirty="0">
              <a:solidFill>
                <a:srgbClr val="333333"/>
              </a:solidFill>
              <a:latin typeface="Merriweather"/>
            </a:endParaRPr>
          </a:p>
          <a:p>
            <a:pPr marL="285750" indent="-285750">
              <a:buFont typeface="Arial" panose="020B0604020202020204" pitchFamily="34" charset="0"/>
              <a:buChar char="•"/>
            </a:pPr>
            <a:r>
              <a:rPr lang="en-US" sz="1200" dirty="0">
                <a:solidFill>
                  <a:srgbClr val="333333"/>
                </a:solidFill>
                <a:latin typeface="Merriweather"/>
              </a:rPr>
              <a:t>Calculate the </a:t>
            </a:r>
            <a:r>
              <a:rPr lang="en-US" sz="1200" dirty="0" err="1">
                <a:solidFill>
                  <a:srgbClr val="333333"/>
                </a:solidFill>
                <a:latin typeface="Merriweather"/>
              </a:rPr>
              <a:t>NxN</a:t>
            </a:r>
            <a:r>
              <a:rPr lang="en-US" sz="1200" dirty="0">
                <a:solidFill>
                  <a:srgbClr val="333333"/>
                </a:solidFill>
                <a:latin typeface="Merriweather"/>
              </a:rPr>
              <a:t> distance (similarity) matrix, which calculates the distance of each data point from the other.</a:t>
            </a:r>
          </a:p>
          <a:p>
            <a:pPr marL="285750" indent="-285750">
              <a:buFont typeface="Arial" panose="020B0604020202020204" pitchFamily="34" charset="0"/>
              <a:buChar char="•"/>
            </a:pPr>
            <a:r>
              <a:rPr lang="en-US" sz="1200" dirty="0">
                <a:solidFill>
                  <a:srgbClr val="333333"/>
                </a:solidFill>
                <a:latin typeface="Merriweather"/>
              </a:rPr>
              <a:t>Start by assigning each item to its own cluster, so that if you have N items, you now have N clusters, each containing just one item.</a:t>
            </a:r>
          </a:p>
          <a:p>
            <a:pPr marL="285750" indent="-285750">
              <a:buFont typeface="Arial" panose="020B0604020202020204" pitchFamily="34" charset="0"/>
              <a:buChar char="•"/>
            </a:pPr>
            <a:r>
              <a:rPr lang="en-US" sz="1200" dirty="0"/>
              <a:t>Find the closest (most similar) pair of clusters and merge them into a single cluster, so that now you have one less cluster. </a:t>
            </a:r>
          </a:p>
          <a:p>
            <a:pPr marL="285750" indent="-285750">
              <a:buFont typeface="Arial" panose="020B0604020202020204" pitchFamily="34" charset="0"/>
              <a:buChar char="•"/>
            </a:pPr>
            <a:r>
              <a:rPr lang="en-US" sz="1200" dirty="0"/>
              <a:t>Compute distances (similarities) between the new cluster and each of the old clusters.</a:t>
            </a:r>
          </a:p>
          <a:p>
            <a:pPr marL="285750" indent="-285750">
              <a:buFont typeface="Arial" panose="020B0604020202020204" pitchFamily="34" charset="0"/>
              <a:buChar char="•"/>
            </a:pPr>
            <a:r>
              <a:rPr lang="en-US" sz="1200" dirty="0"/>
              <a:t>Repeat steps 3 and 4 until all items are clustered into a single cluster of size N</a:t>
            </a:r>
            <a:endParaRPr lang="en-US" sz="1200" dirty="0">
              <a:solidFill>
                <a:srgbClr val="333333"/>
              </a:solidFill>
              <a:latin typeface="Merriweather"/>
            </a:endParaRPr>
          </a:p>
          <a:p>
            <a:endParaRPr lang="en-US" sz="1200" dirty="0">
              <a:solidFill>
                <a:srgbClr val="333333"/>
              </a:solidFill>
              <a:latin typeface="Merriweather"/>
            </a:endParaRPr>
          </a:p>
          <a:p>
            <a:r>
              <a:rPr lang="en-US" sz="1200" b="1" dirty="0"/>
              <a:t>Single Linkage</a:t>
            </a:r>
          </a:p>
          <a:p>
            <a:r>
              <a:rPr lang="en-US" sz="1200" dirty="0"/>
              <a:t>Here, the distance between 2 clusters is defined as the shortest distance between points in the two clusters </a:t>
            </a:r>
          </a:p>
          <a:p>
            <a:r>
              <a:rPr lang="en-US" sz="1200" b="1" dirty="0"/>
              <a:t>Complete Linkage</a:t>
            </a:r>
          </a:p>
          <a:p>
            <a:r>
              <a:rPr lang="en-US" sz="1200" dirty="0"/>
              <a:t>Here, the distance between 2 clusters is defined as the maximum distance between any 2 points in the clusters</a:t>
            </a:r>
          </a:p>
          <a:p>
            <a:r>
              <a:rPr lang="en-US" sz="1200" b="1" dirty="0"/>
              <a:t>Average Linkage</a:t>
            </a:r>
          </a:p>
          <a:p>
            <a:r>
              <a:rPr lang="en-US" sz="1200" dirty="0"/>
              <a:t>Here, the distance between 2 clusters is defined as the average distance between every point of one cluster to every other point of the other cluster.</a:t>
            </a:r>
          </a:p>
        </p:txBody>
      </p:sp>
      <p:sp>
        <p:nvSpPr>
          <p:cNvPr id="3" name="Rectangle 2">
            <a:extLst>
              <a:ext uri="{FF2B5EF4-FFF2-40B4-BE49-F238E27FC236}">
                <a16:creationId xmlns:a16="http://schemas.microsoft.com/office/drawing/2014/main" id="{6F70FA5D-E184-4318-BC51-A401304E8608}"/>
              </a:ext>
            </a:extLst>
          </p:cNvPr>
          <p:cNvSpPr/>
          <p:nvPr/>
        </p:nvSpPr>
        <p:spPr>
          <a:xfrm>
            <a:off x="385993" y="231817"/>
            <a:ext cx="2580491" cy="363176"/>
          </a:xfrm>
          <a:prstGeom prst="rect">
            <a:avLst/>
          </a:prstGeom>
        </p:spPr>
        <p:txBody>
          <a:bodyPr wrap="square">
            <a:spAutoFit/>
          </a:bodyPr>
          <a:lstStyle/>
          <a:p>
            <a:pPr marL="0" lvl="1" defTabSz="685800">
              <a:lnSpc>
                <a:spcPct val="80000"/>
              </a:lnSpc>
              <a:spcBef>
                <a:spcPct val="0"/>
              </a:spcBef>
            </a:pPr>
            <a:r>
              <a:rPr lang="en-US" sz="2200" dirty="0">
                <a:solidFill>
                  <a:schemeClr val="bg1"/>
                </a:solidFill>
                <a:latin typeface="Proxima Nova Light" panose="02000506030000020004" pitchFamily="2" charset="77"/>
              </a:rPr>
              <a:t>CLUSTERING</a:t>
            </a:r>
          </a:p>
        </p:txBody>
      </p:sp>
    </p:spTree>
    <p:extLst>
      <p:ext uri="{BB962C8B-B14F-4D97-AF65-F5344CB8AC3E}">
        <p14:creationId xmlns:p14="http://schemas.microsoft.com/office/powerpoint/2010/main" val="1412443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38175" y="4767263"/>
            <a:ext cx="2057400" cy="273844"/>
          </a:xfrm>
          <a:prstGeom prst="rect">
            <a:avLst/>
          </a:prstGeom>
        </p:spPr>
        <p:txBody>
          <a:bodyPr/>
          <a:lstStyle/>
          <a:p>
            <a:fld id="{396593F5-6942-624B-8688-4BABC64E2CFF}" type="datetime1">
              <a:rPr lang="en-IN" sz="900" smtClean="0">
                <a:latin typeface="Proxima Nova Rg" pitchFamily="50" charset="0"/>
              </a:rPr>
              <a:t>16-07-2020</a:t>
            </a:fld>
            <a:endParaRPr lang="en-IN" sz="900"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3"/>
            <a:ext cx="2057400" cy="273844"/>
          </a:xfrm>
          <a:prstGeom prst="rect">
            <a:avLst/>
          </a:prstGeom>
        </p:spPr>
        <p:txBody>
          <a:bodyPr/>
          <a:lstStyle/>
          <a:p>
            <a:pPr algn="r"/>
            <a:fld id="{273EEA2F-D825-49D3-9C25-497F06EFD3F7}" type="slidenum">
              <a:rPr lang="en-IN" sz="900" smtClean="0">
                <a:latin typeface="Proxima Nova Rg" pitchFamily="50" charset="0"/>
              </a:rPr>
              <a:pPr algn="r"/>
              <a:t>3</a:t>
            </a:fld>
            <a:endParaRPr lang="en-IN" sz="900" dirty="0">
              <a:latin typeface="Proxima Nova Rg" pitchFamily="50" charset="0"/>
            </a:endParaRPr>
          </a:p>
        </p:txBody>
      </p:sp>
      <p:sp>
        <p:nvSpPr>
          <p:cNvPr id="18" name="Rectangle 17">
            <a:extLst>
              <a:ext uri="{FF2B5EF4-FFF2-40B4-BE49-F238E27FC236}">
                <a16:creationId xmlns:a16="http://schemas.microsoft.com/office/drawing/2014/main" id="{E873FE8E-EFB5-4121-B906-5A9D887D60B8}"/>
              </a:ext>
            </a:extLst>
          </p:cNvPr>
          <p:cNvSpPr/>
          <p:nvPr/>
        </p:nvSpPr>
        <p:spPr>
          <a:xfrm>
            <a:off x="520995" y="796945"/>
            <a:ext cx="8168623" cy="3046988"/>
          </a:xfrm>
          <a:prstGeom prst="rect">
            <a:avLst/>
          </a:prstGeom>
          <a:ln>
            <a:solidFill>
              <a:schemeClr val="bg1"/>
            </a:solidFill>
            <a:prstDash val="lgDashDot"/>
          </a:ln>
        </p:spPr>
        <p:txBody>
          <a:bodyPr wrap="square">
            <a:spAutoFit/>
          </a:bodyPr>
          <a:lstStyle/>
          <a:p>
            <a:pPr marL="0" lvl="1"/>
            <a:endParaRPr lang="en-US" sz="2400" dirty="0">
              <a:solidFill>
                <a:schemeClr val="bg1"/>
              </a:solidFill>
            </a:endParaRPr>
          </a:p>
          <a:p>
            <a:pPr marL="342900" lvl="1" indent="-342900">
              <a:buFont typeface="Arial" panose="020B0604020202020204" pitchFamily="34" charset="0"/>
              <a:buChar char="•"/>
            </a:pPr>
            <a:r>
              <a:rPr lang="en-US" sz="2400" dirty="0">
                <a:solidFill>
                  <a:schemeClr val="bg1"/>
                </a:solidFill>
              </a:rPr>
              <a:t>Advanced Regression</a:t>
            </a:r>
          </a:p>
          <a:p>
            <a:pPr marL="342900" lvl="1" indent="-342900">
              <a:buFont typeface="Arial" panose="020B0604020202020204" pitchFamily="34" charset="0"/>
              <a:buChar char="•"/>
            </a:pPr>
            <a:r>
              <a:rPr lang="en-US" sz="2400" dirty="0">
                <a:solidFill>
                  <a:schemeClr val="bg1"/>
                </a:solidFill>
              </a:rPr>
              <a:t>Model Selection</a:t>
            </a:r>
          </a:p>
          <a:p>
            <a:pPr marL="342900" lvl="1" indent="-342900">
              <a:buFont typeface="Arial" panose="020B0604020202020204" pitchFamily="34" charset="0"/>
              <a:buChar char="•"/>
            </a:pPr>
            <a:r>
              <a:rPr lang="en-US" sz="2400" dirty="0">
                <a:solidFill>
                  <a:schemeClr val="bg1"/>
                </a:solidFill>
              </a:rPr>
              <a:t>Tree Models</a:t>
            </a:r>
          </a:p>
          <a:p>
            <a:pPr marL="342900" lvl="1" indent="-342900">
              <a:buFont typeface="Arial" panose="020B0604020202020204" pitchFamily="34" charset="0"/>
              <a:buChar char="•"/>
            </a:pPr>
            <a:r>
              <a:rPr lang="en-US" sz="2400" dirty="0">
                <a:solidFill>
                  <a:schemeClr val="bg1"/>
                </a:solidFill>
              </a:rPr>
              <a:t>Boosting</a:t>
            </a:r>
          </a:p>
          <a:p>
            <a:pPr marL="342900" lvl="1" indent="-342900">
              <a:buFont typeface="Arial" panose="020B0604020202020204" pitchFamily="34" charset="0"/>
              <a:buChar char="•"/>
            </a:pPr>
            <a:r>
              <a:rPr lang="en-US" sz="2400" dirty="0">
                <a:solidFill>
                  <a:schemeClr val="bg1"/>
                </a:solidFill>
              </a:rPr>
              <a:t>Clustering</a:t>
            </a:r>
          </a:p>
          <a:p>
            <a:pPr marL="342900" lvl="1" indent="-342900">
              <a:buFont typeface="Arial" panose="020B0604020202020204" pitchFamily="34" charset="0"/>
              <a:buChar char="•"/>
            </a:pPr>
            <a:endParaRPr lang="en-US" sz="2400" dirty="0">
              <a:solidFill>
                <a:schemeClr val="bg1"/>
              </a:solidFill>
            </a:endParaRPr>
          </a:p>
          <a:p>
            <a:pPr marL="342900" lvl="1" indent="-342900">
              <a:buFont typeface="Arial" panose="020B0604020202020204" pitchFamily="34" charset="0"/>
              <a:buChar char="•"/>
            </a:pPr>
            <a:endParaRPr lang="en-US" sz="2400" dirty="0">
              <a:solidFill>
                <a:schemeClr val="bg1"/>
              </a:solidFill>
            </a:endParaRPr>
          </a:p>
        </p:txBody>
      </p:sp>
      <p:sp>
        <p:nvSpPr>
          <p:cNvPr id="19" name="TextBox 18">
            <a:extLst>
              <a:ext uri="{FF2B5EF4-FFF2-40B4-BE49-F238E27FC236}">
                <a16:creationId xmlns:a16="http://schemas.microsoft.com/office/drawing/2014/main" id="{EAB68D46-3664-4D61-9A06-156A05A52D49}"/>
              </a:ext>
            </a:extLst>
          </p:cNvPr>
          <p:cNvSpPr txBox="1"/>
          <p:nvPr/>
        </p:nvSpPr>
        <p:spPr>
          <a:xfrm>
            <a:off x="520995" y="335280"/>
            <a:ext cx="1907294" cy="369332"/>
          </a:xfrm>
          <a:prstGeom prst="rect">
            <a:avLst/>
          </a:prstGeom>
          <a:noFill/>
        </p:spPr>
        <p:txBody>
          <a:bodyPr wrap="square" rtlCol="0">
            <a:spAutoFit/>
          </a:bodyPr>
          <a:lstStyle/>
          <a:p>
            <a:pPr algn="ctr"/>
            <a:r>
              <a:rPr lang="en-US" b="1" dirty="0">
                <a:solidFill>
                  <a:schemeClr val="bg1"/>
                </a:solidFill>
              </a:rPr>
              <a:t>Modules Included</a:t>
            </a:r>
          </a:p>
        </p:txBody>
      </p:sp>
    </p:spTree>
    <p:extLst>
      <p:ext uri="{BB962C8B-B14F-4D97-AF65-F5344CB8AC3E}">
        <p14:creationId xmlns:p14="http://schemas.microsoft.com/office/powerpoint/2010/main" val="1267026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16-07-2020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30</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0"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solidFill>
                <a:schemeClr val="tx1"/>
              </a:solidFill>
            </a:endParaRPr>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309397" y="377906"/>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6</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16-07-2020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pic>
        <p:nvPicPr>
          <p:cNvPr id="21" name="Picture 4" descr="https://s3-ap-south-1.amazonaws.com/av-blog-media/wp-content/uploads/2017/02/05114502/Q19qu.jpg"/>
          <p:cNvPicPr>
            <a:picLocks noChangeAspect="1" noChangeArrowheads="1"/>
          </p:cNvPicPr>
          <p:nvPr/>
        </p:nvPicPr>
        <p:blipFill rotWithShape="1">
          <a:blip r:embed="rId6">
            <a:extLst>
              <a:ext uri="{28A0092B-C50C-407E-A947-70E740481C1C}">
                <a14:useLocalDpi xmlns:a14="http://schemas.microsoft.com/office/drawing/2010/main" val="0"/>
              </a:ext>
            </a:extLst>
          </a:blip>
          <a:srcRect l="8872" t="59435" r="6432" b="7245"/>
          <a:stretch/>
        </p:blipFill>
        <p:spPr bwMode="auto">
          <a:xfrm>
            <a:off x="5681611" y="1046546"/>
            <a:ext cx="3380198" cy="13678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s3-ap-south-1.amazonaws.com/av-blog-media/wp-content/uploads/2017/02/05114511/q19_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629" y="3164933"/>
            <a:ext cx="2892346" cy="117631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3-ap-south-1.amazonaws.com/av-blog-media/wp-content/uploads/2017/02/05114521/q19_b.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1627" y="3176245"/>
            <a:ext cx="2656258" cy="117390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s3-ap-south-1.amazonaws.com/av-blog-media/wp-content/uploads/2017/02/05114539/q19_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0922" y="3164933"/>
            <a:ext cx="2540382" cy="118522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9395" y="1046324"/>
            <a:ext cx="5351665" cy="923330"/>
          </a:xfrm>
          <a:prstGeom prst="rect">
            <a:avLst/>
          </a:prstGeom>
        </p:spPr>
        <p:txBody>
          <a:bodyPr wrap="square">
            <a:spAutoFit/>
          </a:bodyPr>
          <a:lstStyle/>
          <a:p>
            <a:r>
              <a:rPr lang="en-US" dirty="0">
                <a:solidFill>
                  <a:srgbClr val="333333"/>
                </a:solidFill>
                <a:latin typeface="roboto"/>
              </a:rPr>
              <a:t>Which of the following clustering representations and </a:t>
            </a:r>
            <a:r>
              <a:rPr lang="en-US" dirty="0" err="1">
                <a:solidFill>
                  <a:srgbClr val="333333"/>
                </a:solidFill>
                <a:latin typeface="roboto"/>
              </a:rPr>
              <a:t>dendrogram</a:t>
            </a:r>
            <a:r>
              <a:rPr lang="en-US" dirty="0">
                <a:solidFill>
                  <a:srgbClr val="333333"/>
                </a:solidFill>
                <a:latin typeface="roboto"/>
              </a:rPr>
              <a:t> depicts the use of MIN or Single link proximity function in hierarchical clustering?</a:t>
            </a:r>
            <a:endParaRPr lang="en-US" dirty="0"/>
          </a:p>
        </p:txBody>
      </p:sp>
      <p:sp>
        <p:nvSpPr>
          <p:cNvPr id="6" name="Rectangle 5"/>
          <p:cNvSpPr/>
          <p:nvPr/>
        </p:nvSpPr>
        <p:spPr>
          <a:xfrm>
            <a:off x="787839" y="4350154"/>
            <a:ext cx="1618180" cy="369332"/>
          </a:xfrm>
          <a:prstGeom prst="rect">
            <a:avLst/>
          </a:prstGeom>
        </p:spPr>
        <p:txBody>
          <a:bodyPr wrap="square">
            <a:spAutoFit/>
          </a:bodyPr>
          <a:lstStyle/>
          <a:p>
            <a:pPr algn="ctr"/>
            <a:r>
              <a:rPr lang="en-US" b="1" dirty="0">
                <a:solidFill>
                  <a:srgbClr val="333333"/>
                </a:solidFill>
                <a:latin typeface="roboto"/>
              </a:rPr>
              <a:t>(A)</a:t>
            </a:r>
            <a:endParaRPr lang="en-US" dirty="0"/>
          </a:p>
        </p:txBody>
      </p:sp>
      <p:sp>
        <p:nvSpPr>
          <p:cNvPr id="25" name="Rectangle 24"/>
          <p:cNvSpPr/>
          <p:nvPr/>
        </p:nvSpPr>
        <p:spPr>
          <a:xfrm>
            <a:off x="3784555" y="4353566"/>
            <a:ext cx="1618180" cy="369332"/>
          </a:xfrm>
          <a:prstGeom prst="rect">
            <a:avLst/>
          </a:prstGeom>
        </p:spPr>
        <p:txBody>
          <a:bodyPr wrap="square">
            <a:spAutoFit/>
          </a:bodyPr>
          <a:lstStyle/>
          <a:p>
            <a:pPr algn="ctr"/>
            <a:r>
              <a:rPr lang="en-US" b="1" dirty="0">
                <a:solidFill>
                  <a:srgbClr val="333333"/>
                </a:solidFill>
                <a:latin typeface="roboto"/>
              </a:rPr>
              <a:t>(B)</a:t>
            </a:r>
            <a:endParaRPr lang="en-US" dirty="0"/>
          </a:p>
        </p:txBody>
      </p:sp>
      <p:sp>
        <p:nvSpPr>
          <p:cNvPr id="26" name="Rectangle 25"/>
          <p:cNvSpPr/>
          <p:nvPr/>
        </p:nvSpPr>
        <p:spPr>
          <a:xfrm>
            <a:off x="6781271" y="4356978"/>
            <a:ext cx="1618180" cy="369332"/>
          </a:xfrm>
          <a:prstGeom prst="rect">
            <a:avLst/>
          </a:prstGeom>
        </p:spPr>
        <p:txBody>
          <a:bodyPr wrap="square">
            <a:spAutoFit/>
          </a:bodyPr>
          <a:lstStyle/>
          <a:p>
            <a:pPr algn="ctr"/>
            <a:r>
              <a:rPr lang="en-US" b="1" dirty="0">
                <a:solidFill>
                  <a:srgbClr val="333333"/>
                </a:solidFill>
                <a:latin typeface="roboto"/>
              </a:rPr>
              <a:t>(C)</a:t>
            </a:r>
            <a:endParaRPr lang="en-US" dirty="0"/>
          </a:p>
        </p:txBody>
      </p:sp>
      <p:sp>
        <p:nvSpPr>
          <p:cNvPr id="7" name="Rectangle 6"/>
          <p:cNvSpPr/>
          <p:nvPr/>
        </p:nvSpPr>
        <p:spPr>
          <a:xfrm>
            <a:off x="6626335" y="2401404"/>
            <a:ext cx="1655133" cy="369332"/>
          </a:xfrm>
          <a:prstGeom prst="rect">
            <a:avLst/>
          </a:prstGeom>
        </p:spPr>
        <p:txBody>
          <a:bodyPr wrap="none">
            <a:spAutoFit/>
          </a:bodyPr>
          <a:lstStyle/>
          <a:p>
            <a:r>
              <a:rPr lang="en-IN" dirty="0"/>
              <a:t>Distance Matrix</a:t>
            </a:r>
            <a:endParaRPr lang="en-US" dirty="0"/>
          </a:p>
        </p:txBody>
      </p:sp>
    </p:spTree>
    <p:extLst>
      <p:ext uri="{BB962C8B-B14F-4D97-AF65-F5344CB8AC3E}">
        <p14:creationId xmlns:p14="http://schemas.microsoft.com/office/powerpoint/2010/main" val="4047027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16-07-2020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31</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0"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solidFill>
                <a:schemeClr val="tx1"/>
              </a:solidFill>
            </a:endParaRPr>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309397" y="377906"/>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6 (Answer)</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16-07-2020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pic>
        <p:nvPicPr>
          <p:cNvPr id="21" name="Picture 4" descr="https://s3-ap-south-1.amazonaws.com/av-blog-media/wp-content/uploads/2017/02/05114502/Q19qu.jpg"/>
          <p:cNvPicPr>
            <a:picLocks noChangeAspect="1" noChangeArrowheads="1"/>
          </p:cNvPicPr>
          <p:nvPr/>
        </p:nvPicPr>
        <p:blipFill rotWithShape="1">
          <a:blip r:embed="rId6">
            <a:extLst>
              <a:ext uri="{28A0092B-C50C-407E-A947-70E740481C1C}">
                <a14:useLocalDpi xmlns:a14="http://schemas.microsoft.com/office/drawing/2010/main" val="0"/>
              </a:ext>
            </a:extLst>
          </a:blip>
          <a:srcRect l="8872" t="59435" r="6432" b="7245"/>
          <a:stretch/>
        </p:blipFill>
        <p:spPr bwMode="auto">
          <a:xfrm>
            <a:off x="5661063" y="1046546"/>
            <a:ext cx="3380198" cy="13678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s3-ap-south-1.amazonaws.com/av-blog-media/wp-content/uploads/2017/02/05114511/q19_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629" y="3164933"/>
            <a:ext cx="2892346" cy="117631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3-ap-south-1.amazonaws.com/av-blog-media/wp-content/uploads/2017/02/05114521/q19_b.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1627" y="3176245"/>
            <a:ext cx="2656258" cy="117390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s3-ap-south-1.amazonaws.com/av-blog-media/wp-content/uploads/2017/02/05114539/q19_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0922" y="3164933"/>
            <a:ext cx="2540382" cy="118522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9395" y="1046324"/>
            <a:ext cx="5351665" cy="923330"/>
          </a:xfrm>
          <a:prstGeom prst="rect">
            <a:avLst/>
          </a:prstGeom>
        </p:spPr>
        <p:txBody>
          <a:bodyPr wrap="square">
            <a:spAutoFit/>
          </a:bodyPr>
          <a:lstStyle/>
          <a:p>
            <a:r>
              <a:rPr lang="en-US" dirty="0">
                <a:solidFill>
                  <a:srgbClr val="333333"/>
                </a:solidFill>
                <a:latin typeface="roboto"/>
              </a:rPr>
              <a:t>Which of the following clustering representations and </a:t>
            </a:r>
            <a:r>
              <a:rPr lang="en-US" dirty="0" err="1">
                <a:solidFill>
                  <a:srgbClr val="333333"/>
                </a:solidFill>
                <a:latin typeface="roboto"/>
              </a:rPr>
              <a:t>dendrogram</a:t>
            </a:r>
            <a:r>
              <a:rPr lang="en-US" dirty="0">
                <a:solidFill>
                  <a:srgbClr val="333333"/>
                </a:solidFill>
                <a:latin typeface="roboto"/>
              </a:rPr>
              <a:t> depicts the use of Single link proximity function in hierarchical clustering?</a:t>
            </a:r>
            <a:endParaRPr lang="en-US" dirty="0"/>
          </a:p>
        </p:txBody>
      </p:sp>
      <p:sp>
        <p:nvSpPr>
          <p:cNvPr id="6" name="Rectangle 5"/>
          <p:cNvSpPr/>
          <p:nvPr/>
        </p:nvSpPr>
        <p:spPr>
          <a:xfrm>
            <a:off x="787839" y="4350154"/>
            <a:ext cx="1618180" cy="369332"/>
          </a:xfrm>
          <a:prstGeom prst="rect">
            <a:avLst/>
          </a:prstGeom>
        </p:spPr>
        <p:txBody>
          <a:bodyPr wrap="square">
            <a:spAutoFit/>
          </a:bodyPr>
          <a:lstStyle/>
          <a:p>
            <a:pPr algn="ctr"/>
            <a:r>
              <a:rPr lang="en-US" b="1" dirty="0">
                <a:solidFill>
                  <a:srgbClr val="FF0000"/>
                </a:solidFill>
                <a:latin typeface="roboto"/>
              </a:rPr>
              <a:t>(A)</a:t>
            </a:r>
            <a:endParaRPr lang="en-US" dirty="0">
              <a:solidFill>
                <a:srgbClr val="FF0000"/>
              </a:solidFill>
            </a:endParaRPr>
          </a:p>
        </p:txBody>
      </p:sp>
      <p:sp>
        <p:nvSpPr>
          <p:cNvPr id="25" name="Rectangle 24"/>
          <p:cNvSpPr/>
          <p:nvPr/>
        </p:nvSpPr>
        <p:spPr>
          <a:xfrm>
            <a:off x="3784555" y="4353566"/>
            <a:ext cx="1618180" cy="369332"/>
          </a:xfrm>
          <a:prstGeom prst="rect">
            <a:avLst/>
          </a:prstGeom>
        </p:spPr>
        <p:txBody>
          <a:bodyPr wrap="square">
            <a:spAutoFit/>
          </a:bodyPr>
          <a:lstStyle/>
          <a:p>
            <a:pPr algn="ctr"/>
            <a:r>
              <a:rPr lang="en-US" b="1" dirty="0">
                <a:solidFill>
                  <a:srgbClr val="333333"/>
                </a:solidFill>
                <a:latin typeface="roboto"/>
              </a:rPr>
              <a:t>(B)</a:t>
            </a:r>
            <a:endParaRPr lang="en-US" dirty="0"/>
          </a:p>
        </p:txBody>
      </p:sp>
      <p:sp>
        <p:nvSpPr>
          <p:cNvPr id="26" name="Rectangle 25"/>
          <p:cNvSpPr/>
          <p:nvPr/>
        </p:nvSpPr>
        <p:spPr>
          <a:xfrm>
            <a:off x="6781271" y="4356978"/>
            <a:ext cx="1618180" cy="369332"/>
          </a:xfrm>
          <a:prstGeom prst="rect">
            <a:avLst/>
          </a:prstGeom>
        </p:spPr>
        <p:txBody>
          <a:bodyPr wrap="square">
            <a:spAutoFit/>
          </a:bodyPr>
          <a:lstStyle/>
          <a:p>
            <a:pPr algn="ctr"/>
            <a:r>
              <a:rPr lang="en-US" b="1" dirty="0">
                <a:solidFill>
                  <a:srgbClr val="333333"/>
                </a:solidFill>
                <a:latin typeface="roboto"/>
              </a:rPr>
              <a:t>(C)</a:t>
            </a:r>
            <a:endParaRPr lang="en-US" dirty="0"/>
          </a:p>
        </p:txBody>
      </p:sp>
      <p:sp>
        <p:nvSpPr>
          <p:cNvPr id="7" name="Rectangle 6"/>
          <p:cNvSpPr/>
          <p:nvPr/>
        </p:nvSpPr>
        <p:spPr>
          <a:xfrm>
            <a:off x="6523595" y="2370684"/>
            <a:ext cx="1655133" cy="369332"/>
          </a:xfrm>
          <a:prstGeom prst="rect">
            <a:avLst/>
          </a:prstGeom>
        </p:spPr>
        <p:txBody>
          <a:bodyPr wrap="none">
            <a:spAutoFit/>
          </a:bodyPr>
          <a:lstStyle/>
          <a:p>
            <a:r>
              <a:rPr lang="en-IN" dirty="0"/>
              <a:t>Distance Matrix</a:t>
            </a:r>
            <a:endParaRPr lang="en-US" dirty="0"/>
          </a:p>
        </p:txBody>
      </p:sp>
    </p:spTree>
    <p:extLst>
      <p:ext uri="{BB962C8B-B14F-4D97-AF65-F5344CB8AC3E}">
        <p14:creationId xmlns:p14="http://schemas.microsoft.com/office/powerpoint/2010/main" val="4126478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16-07-2020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32</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0"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7</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16-07-2020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p:cNvSpPr/>
          <p:nvPr/>
        </p:nvSpPr>
        <p:spPr>
          <a:xfrm>
            <a:off x="4800600" y="1423782"/>
            <a:ext cx="4199562" cy="1815882"/>
          </a:xfrm>
          <a:prstGeom prst="rect">
            <a:avLst/>
          </a:prstGeom>
        </p:spPr>
        <p:txBody>
          <a:bodyPr wrap="square">
            <a:spAutoFit/>
          </a:bodyPr>
          <a:lstStyle/>
          <a:p>
            <a:r>
              <a:rPr lang="en-US" sz="1400" b="1" dirty="0"/>
              <a:t>What is the most appropriate no. of clusters for the data points represented by the following </a:t>
            </a:r>
            <a:r>
              <a:rPr lang="en-US" sz="1400" b="1" dirty="0" err="1"/>
              <a:t>dendrogram</a:t>
            </a:r>
            <a:r>
              <a:rPr lang="en-US" sz="1400" b="1" dirty="0"/>
              <a:t>?</a:t>
            </a:r>
          </a:p>
          <a:p>
            <a:endParaRPr lang="en-US" sz="1400" b="1" dirty="0">
              <a:solidFill>
                <a:srgbClr val="333333"/>
              </a:solidFill>
              <a:latin typeface="roboto"/>
            </a:endParaRPr>
          </a:p>
          <a:p>
            <a:r>
              <a:rPr lang="en-US" sz="1400" dirty="0"/>
              <a:t>A. 2</a:t>
            </a:r>
          </a:p>
          <a:p>
            <a:r>
              <a:rPr lang="en-US" sz="1400" dirty="0"/>
              <a:t>B. 4</a:t>
            </a:r>
          </a:p>
          <a:p>
            <a:r>
              <a:rPr lang="en-US" sz="1400" dirty="0"/>
              <a:t>C. 6</a:t>
            </a:r>
          </a:p>
          <a:p>
            <a:r>
              <a:rPr lang="en-US" sz="1400" dirty="0"/>
              <a:t>D. 8</a:t>
            </a:r>
          </a:p>
        </p:txBody>
      </p:sp>
      <p:pic>
        <p:nvPicPr>
          <p:cNvPr id="4098" name="Picture 2" descr="https://s3-ap-south-1.amazonaws.com/av-blog-media/wp-content/uploads/2017/02/05113858/image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648" y="1458360"/>
            <a:ext cx="3633305" cy="2724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0076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16-07-2020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33</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0"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7 (Answer)</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16-07-2020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p:cNvSpPr/>
          <p:nvPr/>
        </p:nvSpPr>
        <p:spPr>
          <a:xfrm>
            <a:off x="4800600" y="1423782"/>
            <a:ext cx="4199562" cy="1815882"/>
          </a:xfrm>
          <a:prstGeom prst="rect">
            <a:avLst/>
          </a:prstGeom>
        </p:spPr>
        <p:txBody>
          <a:bodyPr wrap="square">
            <a:spAutoFit/>
          </a:bodyPr>
          <a:lstStyle/>
          <a:p>
            <a:r>
              <a:rPr lang="en-US" sz="1400" b="1" dirty="0"/>
              <a:t>What is the most appropriate no. of clusters for the data points represented by the following </a:t>
            </a:r>
            <a:r>
              <a:rPr lang="en-US" sz="1400" b="1" dirty="0" err="1"/>
              <a:t>dendrogram</a:t>
            </a:r>
            <a:r>
              <a:rPr lang="en-US" sz="1400" b="1" dirty="0"/>
              <a:t>?</a:t>
            </a:r>
          </a:p>
          <a:p>
            <a:endParaRPr lang="en-US" sz="1400" b="1" dirty="0">
              <a:solidFill>
                <a:srgbClr val="333333"/>
              </a:solidFill>
              <a:latin typeface="roboto"/>
            </a:endParaRPr>
          </a:p>
          <a:p>
            <a:r>
              <a:rPr lang="en-US" sz="1400" dirty="0"/>
              <a:t>A. 2</a:t>
            </a:r>
          </a:p>
          <a:p>
            <a:r>
              <a:rPr lang="en-US" sz="1400" b="1" dirty="0">
                <a:solidFill>
                  <a:srgbClr val="FF0000"/>
                </a:solidFill>
              </a:rPr>
              <a:t>B. 4</a:t>
            </a:r>
          </a:p>
          <a:p>
            <a:r>
              <a:rPr lang="en-US" sz="1400" dirty="0"/>
              <a:t>C. 6</a:t>
            </a:r>
          </a:p>
          <a:p>
            <a:r>
              <a:rPr lang="en-US" sz="1400" dirty="0"/>
              <a:t>D. 8</a:t>
            </a:r>
          </a:p>
        </p:txBody>
      </p:sp>
      <p:pic>
        <p:nvPicPr>
          <p:cNvPr id="4098" name="Picture 2" descr="https://s3-ap-south-1.amazonaws.com/av-blog-media/wp-content/uploads/2017/02/05113858/image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648" y="1458360"/>
            <a:ext cx="3633305" cy="2724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715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CC533B-4C6C-4231-BD01-F5FDE863B15C}"/>
              </a:ext>
            </a:extLst>
          </p:cNvPr>
          <p:cNvSpPr>
            <a:spLocks noGrp="1"/>
          </p:cNvSpPr>
          <p:nvPr>
            <p:ph type="dt" sz="half" idx="10"/>
          </p:nvPr>
        </p:nvSpPr>
        <p:spPr/>
        <p:txBody>
          <a:bodyPr/>
          <a:lstStyle/>
          <a:p>
            <a:fld id="{9E6D2E29-3933-614D-82C7-D215195ADAE0}" type="datetime1">
              <a:rPr lang="en-IN" smtClean="0"/>
              <a:t>16-07-2020</a:t>
            </a:fld>
            <a:endParaRPr lang="en-IN"/>
          </a:p>
        </p:txBody>
      </p:sp>
      <p:sp>
        <p:nvSpPr>
          <p:cNvPr id="3" name="Slide Number Placeholder 2">
            <a:extLst>
              <a:ext uri="{FF2B5EF4-FFF2-40B4-BE49-F238E27FC236}">
                <a16:creationId xmlns:a16="http://schemas.microsoft.com/office/drawing/2014/main" id="{C2185689-E453-47B4-88F4-AC8447B4846E}"/>
              </a:ext>
            </a:extLst>
          </p:cNvPr>
          <p:cNvSpPr>
            <a:spLocks noGrp="1"/>
          </p:cNvSpPr>
          <p:nvPr>
            <p:ph type="sldNum" sz="quarter" idx="12"/>
          </p:nvPr>
        </p:nvSpPr>
        <p:spPr/>
        <p:txBody>
          <a:bodyPr/>
          <a:lstStyle/>
          <a:p>
            <a:fld id="{273EEA2F-D825-49D3-9C25-497F06EFD3F7}" type="slidenum">
              <a:rPr lang="en-IN" smtClean="0"/>
              <a:t>34</a:t>
            </a:fld>
            <a:endParaRPr lang="en-IN"/>
          </a:p>
        </p:txBody>
      </p:sp>
      <p:sp>
        <p:nvSpPr>
          <p:cNvPr id="5" name="Title 4">
            <a:extLst>
              <a:ext uri="{FF2B5EF4-FFF2-40B4-BE49-F238E27FC236}">
                <a16:creationId xmlns:a16="http://schemas.microsoft.com/office/drawing/2014/main" id="{81C48EDF-78F2-4CD9-8971-9D4B0CF8EA56}"/>
              </a:ext>
            </a:extLst>
          </p:cNvPr>
          <p:cNvSpPr>
            <a:spLocks noGrp="1"/>
          </p:cNvSpPr>
          <p:nvPr>
            <p:ph type="title"/>
          </p:nvPr>
        </p:nvSpPr>
        <p:spPr>
          <a:xfrm>
            <a:off x="316679" y="121966"/>
            <a:ext cx="4723154" cy="382564"/>
          </a:xfrm>
        </p:spPr>
        <p:txBody>
          <a:bodyPr/>
          <a:lstStyle/>
          <a:p>
            <a:r>
              <a:rPr lang="en-US" b="1" dirty="0"/>
              <a:t>Ensemble methods</a:t>
            </a:r>
          </a:p>
        </p:txBody>
      </p:sp>
      <p:sp>
        <p:nvSpPr>
          <p:cNvPr id="4" name="Rectangle 3"/>
          <p:cNvSpPr/>
          <p:nvPr/>
        </p:nvSpPr>
        <p:spPr>
          <a:xfrm>
            <a:off x="316679" y="1512486"/>
            <a:ext cx="3646968" cy="1754326"/>
          </a:xfrm>
          <a:prstGeom prst="rect">
            <a:avLst/>
          </a:prstGeom>
        </p:spPr>
        <p:txBody>
          <a:bodyPr wrap="square">
            <a:spAutoFit/>
          </a:bodyPr>
          <a:lstStyle/>
          <a:p>
            <a:r>
              <a:rPr lang="en-US" dirty="0">
                <a:latin typeface="medium-content-serif-font"/>
              </a:rPr>
              <a:t>Ensemble learning is a machine learning paradigm where multiple models (often called “weak learners”) are trained to solve the same problem and combined to get better results.</a:t>
            </a:r>
            <a:endParaRPr lang="en-US" dirty="0"/>
          </a:p>
        </p:txBody>
      </p:sp>
      <p:sp>
        <p:nvSpPr>
          <p:cNvPr id="9" name="Rectangle 8"/>
          <p:cNvSpPr/>
          <p:nvPr/>
        </p:nvSpPr>
        <p:spPr>
          <a:xfrm>
            <a:off x="316679" y="4274769"/>
            <a:ext cx="8402778" cy="307777"/>
          </a:xfrm>
          <a:prstGeom prst="rect">
            <a:avLst/>
          </a:prstGeom>
        </p:spPr>
        <p:txBody>
          <a:bodyPr wrap="square">
            <a:spAutoFit/>
          </a:bodyPr>
          <a:lstStyle/>
          <a:p>
            <a:pPr algn="ctr"/>
            <a:r>
              <a:rPr lang="en-US" sz="1400" dirty="0">
                <a:hlinkClick r:id="rId2"/>
              </a:rPr>
              <a:t>https://towardsdatascience.com/ensemble-methods-bagging-boosting-and-stacking-c9214a10a205</a:t>
            </a:r>
            <a:endParaRPr lang="en-US" sz="1400" dirty="0"/>
          </a:p>
        </p:txBody>
      </p:sp>
      <p:pic>
        <p:nvPicPr>
          <p:cNvPr id="21508" name="Picture 4" descr="Image result for ensemble learning 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2317" y="951343"/>
            <a:ext cx="4547140" cy="2867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881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CC533B-4C6C-4231-BD01-F5FDE863B15C}"/>
              </a:ext>
            </a:extLst>
          </p:cNvPr>
          <p:cNvSpPr>
            <a:spLocks noGrp="1"/>
          </p:cNvSpPr>
          <p:nvPr>
            <p:ph type="dt" sz="half" idx="10"/>
          </p:nvPr>
        </p:nvSpPr>
        <p:spPr/>
        <p:txBody>
          <a:bodyPr/>
          <a:lstStyle/>
          <a:p>
            <a:fld id="{9E6D2E29-3933-614D-82C7-D215195ADAE0}" type="datetime1">
              <a:rPr lang="en-IN" smtClean="0"/>
              <a:t>16-07-2020</a:t>
            </a:fld>
            <a:endParaRPr lang="en-IN"/>
          </a:p>
        </p:txBody>
      </p:sp>
      <p:sp>
        <p:nvSpPr>
          <p:cNvPr id="3" name="Slide Number Placeholder 2">
            <a:extLst>
              <a:ext uri="{FF2B5EF4-FFF2-40B4-BE49-F238E27FC236}">
                <a16:creationId xmlns:a16="http://schemas.microsoft.com/office/drawing/2014/main" id="{C2185689-E453-47B4-88F4-AC8447B4846E}"/>
              </a:ext>
            </a:extLst>
          </p:cNvPr>
          <p:cNvSpPr>
            <a:spLocks noGrp="1"/>
          </p:cNvSpPr>
          <p:nvPr>
            <p:ph type="sldNum" sz="quarter" idx="12"/>
          </p:nvPr>
        </p:nvSpPr>
        <p:spPr/>
        <p:txBody>
          <a:bodyPr/>
          <a:lstStyle/>
          <a:p>
            <a:fld id="{273EEA2F-D825-49D3-9C25-497F06EFD3F7}" type="slidenum">
              <a:rPr lang="en-IN" smtClean="0"/>
              <a:t>35</a:t>
            </a:fld>
            <a:endParaRPr lang="en-IN"/>
          </a:p>
        </p:txBody>
      </p:sp>
      <p:sp>
        <p:nvSpPr>
          <p:cNvPr id="5" name="Title 4">
            <a:extLst>
              <a:ext uri="{FF2B5EF4-FFF2-40B4-BE49-F238E27FC236}">
                <a16:creationId xmlns:a16="http://schemas.microsoft.com/office/drawing/2014/main" id="{81C48EDF-78F2-4CD9-8971-9D4B0CF8EA56}"/>
              </a:ext>
            </a:extLst>
          </p:cNvPr>
          <p:cNvSpPr>
            <a:spLocks noGrp="1"/>
          </p:cNvSpPr>
          <p:nvPr>
            <p:ph type="title"/>
          </p:nvPr>
        </p:nvSpPr>
        <p:spPr>
          <a:xfrm>
            <a:off x="316679" y="121966"/>
            <a:ext cx="4723154" cy="382564"/>
          </a:xfrm>
        </p:spPr>
        <p:txBody>
          <a:bodyPr/>
          <a:lstStyle/>
          <a:p>
            <a:r>
              <a:rPr lang="en-US" b="1" dirty="0"/>
              <a:t>Bagging</a:t>
            </a:r>
          </a:p>
        </p:txBody>
      </p:sp>
      <p:sp>
        <p:nvSpPr>
          <p:cNvPr id="7" name="Rectangle 6"/>
          <p:cNvSpPr/>
          <p:nvPr/>
        </p:nvSpPr>
        <p:spPr>
          <a:xfrm>
            <a:off x="628650" y="1620234"/>
            <a:ext cx="3660321" cy="2031325"/>
          </a:xfrm>
          <a:prstGeom prst="rect">
            <a:avLst/>
          </a:prstGeom>
        </p:spPr>
        <p:txBody>
          <a:bodyPr wrap="square">
            <a:spAutoFit/>
          </a:bodyPr>
          <a:lstStyle/>
          <a:p>
            <a:r>
              <a:rPr lang="en-US" b="1" dirty="0">
                <a:solidFill>
                  <a:srgbClr val="FF0000"/>
                </a:solidFill>
                <a:latin typeface="medium-content-serif-font"/>
              </a:rPr>
              <a:t>Bagging</a:t>
            </a:r>
            <a:r>
              <a:rPr lang="en-US" dirty="0">
                <a:latin typeface="medium-content-serif-font"/>
              </a:rPr>
              <a:t>, that often considers homogeneous weak learners, learns them independently from each other in parallel and combines them following some kind of deterministic averaging process</a:t>
            </a:r>
          </a:p>
        </p:txBody>
      </p:sp>
      <p:pic>
        <p:nvPicPr>
          <p:cNvPr id="2253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3754" y="1038906"/>
            <a:ext cx="3979567" cy="37283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5612AE9-1171-47EF-A876-31DCA425A264}"/>
              </a:ext>
            </a:extLst>
          </p:cNvPr>
          <p:cNvSpPr/>
          <p:nvPr/>
        </p:nvSpPr>
        <p:spPr>
          <a:xfrm>
            <a:off x="1326444" y="4627186"/>
            <a:ext cx="7591778" cy="276999"/>
          </a:xfrm>
          <a:prstGeom prst="rect">
            <a:avLst/>
          </a:prstGeom>
        </p:spPr>
        <p:txBody>
          <a:bodyPr wrap="square">
            <a:spAutoFit/>
          </a:bodyPr>
          <a:lstStyle/>
          <a:p>
            <a:pPr algn="ctr"/>
            <a:r>
              <a:rPr lang="en-IN" sz="1200" dirty="0">
                <a:hlinkClick r:id="rId3"/>
              </a:rPr>
              <a:t>https://learn.upgrad.com/v/course/515/session/77070/segment/431269</a:t>
            </a:r>
            <a:endParaRPr lang="en-IN" sz="1200" dirty="0"/>
          </a:p>
        </p:txBody>
      </p:sp>
    </p:spTree>
    <p:extLst>
      <p:ext uri="{BB962C8B-B14F-4D97-AF65-F5344CB8AC3E}">
        <p14:creationId xmlns:p14="http://schemas.microsoft.com/office/powerpoint/2010/main" val="3608965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CC533B-4C6C-4231-BD01-F5FDE863B15C}"/>
              </a:ext>
            </a:extLst>
          </p:cNvPr>
          <p:cNvSpPr>
            <a:spLocks noGrp="1"/>
          </p:cNvSpPr>
          <p:nvPr>
            <p:ph type="dt" sz="half" idx="10"/>
          </p:nvPr>
        </p:nvSpPr>
        <p:spPr/>
        <p:txBody>
          <a:bodyPr/>
          <a:lstStyle/>
          <a:p>
            <a:fld id="{9E6D2E29-3933-614D-82C7-D215195ADAE0}" type="datetime1">
              <a:rPr lang="en-IN" smtClean="0"/>
              <a:t>16-07-2020</a:t>
            </a:fld>
            <a:endParaRPr lang="en-IN"/>
          </a:p>
        </p:txBody>
      </p:sp>
      <p:sp>
        <p:nvSpPr>
          <p:cNvPr id="3" name="Slide Number Placeholder 2">
            <a:extLst>
              <a:ext uri="{FF2B5EF4-FFF2-40B4-BE49-F238E27FC236}">
                <a16:creationId xmlns:a16="http://schemas.microsoft.com/office/drawing/2014/main" id="{C2185689-E453-47B4-88F4-AC8447B4846E}"/>
              </a:ext>
            </a:extLst>
          </p:cNvPr>
          <p:cNvSpPr>
            <a:spLocks noGrp="1"/>
          </p:cNvSpPr>
          <p:nvPr>
            <p:ph type="sldNum" sz="quarter" idx="12"/>
          </p:nvPr>
        </p:nvSpPr>
        <p:spPr/>
        <p:txBody>
          <a:bodyPr/>
          <a:lstStyle/>
          <a:p>
            <a:fld id="{273EEA2F-D825-49D3-9C25-497F06EFD3F7}" type="slidenum">
              <a:rPr lang="en-IN" smtClean="0"/>
              <a:t>36</a:t>
            </a:fld>
            <a:endParaRPr lang="en-IN"/>
          </a:p>
        </p:txBody>
      </p:sp>
      <p:sp>
        <p:nvSpPr>
          <p:cNvPr id="5" name="Title 4">
            <a:extLst>
              <a:ext uri="{FF2B5EF4-FFF2-40B4-BE49-F238E27FC236}">
                <a16:creationId xmlns:a16="http://schemas.microsoft.com/office/drawing/2014/main" id="{81C48EDF-78F2-4CD9-8971-9D4B0CF8EA56}"/>
              </a:ext>
            </a:extLst>
          </p:cNvPr>
          <p:cNvSpPr>
            <a:spLocks noGrp="1"/>
          </p:cNvSpPr>
          <p:nvPr>
            <p:ph type="title"/>
          </p:nvPr>
        </p:nvSpPr>
        <p:spPr>
          <a:xfrm>
            <a:off x="316679" y="121966"/>
            <a:ext cx="4723154" cy="382564"/>
          </a:xfrm>
        </p:spPr>
        <p:txBody>
          <a:bodyPr/>
          <a:lstStyle/>
          <a:p>
            <a:r>
              <a:rPr lang="en-IN" dirty="0"/>
              <a:t>Random Forest</a:t>
            </a:r>
          </a:p>
        </p:txBody>
      </p:sp>
      <p:sp>
        <p:nvSpPr>
          <p:cNvPr id="6" name="Rectangle 5">
            <a:extLst>
              <a:ext uri="{FF2B5EF4-FFF2-40B4-BE49-F238E27FC236}">
                <a16:creationId xmlns:a16="http://schemas.microsoft.com/office/drawing/2014/main" id="{EE381262-0E32-40C2-9E64-442922BCFA54}"/>
              </a:ext>
            </a:extLst>
          </p:cNvPr>
          <p:cNvSpPr/>
          <p:nvPr/>
        </p:nvSpPr>
        <p:spPr>
          <a:xfrm>
            <a:off x="628650" y="1120429"/>
            <a:ext cx="4572000" cy="1754326"/>
          </a:xfrm>
          <a:prstGeom prst="rect">
            <a:avLst/>
          </a:prstGeom>
        </p:spPr>
        <p:txBody>
          <a:bodyPr>
            <a:spAutoFit/>
          </a:bodyPr>
          <a:lstStyle/>
          <a:p>
            <a:r>
              <a:rPr lang="en-US" dirty="0">
                <a:latin typeface="medium-content-serif-font"/>
              </a:rPr>
              <a:t>Random forest, like its name implies, consists of a large number of individual decision trees that operate as an ensemble. Each individual tree in the random forest spits out a class prediction and the class with the most votes becomes our model’s prediction</a:t>
            </a:r>
            <a:endParaRPr lang="en-IN" dirty="0"/>
          </a:p>
        </p:txBody>
      </p:sp>
      <p:pic>
        <p:nvPicPr>
          <p:cNvPr id="2050" name="Picture 2">
            <a:extLst>
              <a:ext uri="{FF2B5EF4-FFF2-40B4-BE49-F238E27FC236}">
                <a16:creationId xmlns:a16="http://schemas.microsoft.com/office/drawing/2014/main" id="{AE2CE6DC-AA3F-456C-A39A-BA25EB3930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727" y="881570"/>
            <a:ext cx="3037350" cy="30893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B4E6874-036B-4DED-8D7B-659D7F0C73C6}"/>
              </a:ext>
            </a:extLst>
          </p:cNvPr>
          <p:cNvSpPr/>
          <p:nvPr/>
        </p:nvSpPr>
        <p:spPr>
          <a:xfrm>
            <a:off x="628650" y="3262553"/>
            <a:ext cx="4572000" cy="1200329"/>
          </a:xfrm>
          <a:prstGeom prst="rect">
            <a:avLst/>
          </a:prstGeom>
        </p:spPr>
        <p:txBody>
          <a:bodyPr>
            <a:spAutoFit/>
          </a:bodyPr>
          <a:lstStyle/>
          <a:p>
            <a:r>
              <a:rPr lang="en-US" b="1" dirty="0">
                <a:latin typeface="medium-content-serif-font"/>
              </a:rPr>
              <a:t>The reason for this wonderful effect is that the trees protect each other from their individual errors</a:t>
            </a:r>
            <a:r>
              <a:rPr lang="en-US" dirty="0">
                <a:latin typeface="medium-content-serif-font"/>
              </a:rPr>
              <a:t> (as long as they don’t constantly all err in the same direction)</a:t>
            </a:r>
            <a:endParaRPr lang="en-IN" dirty="0"/>
          </a:p>
        </p:txBody>
      </p:sp>
    </p:spTree>
    <p:extLst>
      <p:ext uri="{BB962C8B-B14F-4D97-AF65-F5344CB8AC3E}">
        <p14:creationId xmlns:p14="http://schemas.microsoft.com/office/powerpoint/2010/main" val="3896220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7D6F72-40CD-4BFE-ADE3-4B03DE770F95}"/>
              </a:ext>
            </a:extLst>
          </p:cNvPr>
          <p:cNvSpPr>
            <a:spLocks noGrp="1"/>
          </p:cNvSpPr>
          <p:nvPr>
            <p:ph type="dt" sz="half" idx="10"/>
          </p:nvPr>
        </p:nvSpPr>
        <p:spPr/>
        <p:txBody>
          <a:bodyPr/>
          <a:lstStyle/>
          <a:p>
            <a:fld id="{9E6D2E29-3933-614D-82C7-D215195ADAE0}" type="datetime1">
              <a:rPr lang="en-IN" smtClean="0"/>
              <a:t>16-07-2020</a:t>
            </a:fld>
            <a:endParaRPr lang="en-IN"/>
          </a:p>
        </p:txBody>
      </p:sp>
      <p:sp>
        <p:nvSpPr>
          <p:cNvPr id="3" name="Slide Number Placeholder 2">
            <a:extLst>
              <a:ext uri="{FF2B5EF4-FFF2-40B4-BE49-F238E27FC236}">
                <a16:creationId xmlns:a16="http://schemas.microsoft.com/office/drawing/2014/main" id="{92AF0F52-0818-4269-9EDC-6A51AEE276E2}"/>
              </a:ext>
            </a:extLst>
          </p:cNvPr>
          <p:cNvSpPr>
            <a:spLocks noGrp="1"/>
          </p:cNvSpPr>
          <p:nvPr>
            <p:ph type="sldNum" sz="quarter" idx="12"/>
          </p:nvPr>
        </p:nvSpPr>
        <p:spPr/>
        <p:txBody>
          <a:bodyPr/>
          <a:lstStyle/>
          <a:p>
            <a:fld id="{273EEA2F-D825-49D3-9C25-497F06EFD3F7}" type="slidenum">
              <a:rPr lang="en-IN" smtClean="0"/>
              <a:t>37</a:t>
            </a:fld>
            <a:endParaRPr lang="en-IN"/>
          </a:p>
        </p:txBody>
      </p:sp>
      <p:sp>
        <p:nvSpPr>
          <p:cNvPr id="5" name="Title 4">
            <a:extLst>
              <a:ext uri="{FF2B5EF4-FFF2-40B4-BE49-F238E27FC236}">
                <a16:creationId xmlns:a16="http://schemas.microsoft.com/office/drawing/2014/main" id="{EC20FE20-3B2F-4EDE-AB51-654BF4102173}"/>
              </a:ext>
            </a:extLst>
          </p:cNvPr>
          <p:cNvSpPr>
            <a:spLocks noGrp="1"/>
          </p:cNvSpPr>
          <p:nvPr>
            <p:ph type="title"/>
          </p:nvPr>
        </p:nvSpPr>
        <p:spPr>
          <a:xfrm>
            <a:off x="316679" y="121966"/>
            <a:ext cx="6785870" cy="382564"/>
          </a:xfrm>
        </p:spPr>
        <p:txBody>
          <a:bodyPr/>
          <a:lstStyle/>
          <a:p>
            <a:r>
              <a:rPr lang="en-IN" dirty="0"/>
              <a:t>Random Forest</a:t>
            </a:r>
          </a:p>
        </p:txBody>
      </p:sp>
      <p:sp>
        <p:nvSpPr>
          <p:cNvPr id="6" name="Rectangle 5">
            <a:extLst>
              <a:ext uri="{FF2B5EF4-FFF2-40B4-BE49-F238E27FC236}">
                <a16:creationId xmlns:a16="http://schemas.microsoft.com/office/drawing/2014/main" id="{C6F11C57-B469-4A68-857C-4DBC1B52BB94}"/>
              </a:ext>
            </a:extLst>
          </p:cNvPr>
          <p:cNvSpPr/>
          <p:nvPr/>
        </p:nvSpPr>
        <p:spPr>
          <a:xfrm>
            <a:off x="499730" y="928215"/>
            <a:ext cx="8144539" cy="1077218"/>
          </a:xfrm>
          <a:prstGeom prst="rect">
            <a:avLst/>
          </a:prstGeom>
        </p:spPr>
        <p:txBody>
          <a:bodyPr wrap="square">
            <a:spAutoFit/>
          </a:bodyPr>
          <a:lstStyle/>
          <a:p>
            <a:r>
              <a:rPr lang="en-US" sz="1600" b="1" dirty="0">
                <a:latin typeface="medium-content-serif-font"/>
              </a:rPr>
              <a:t>Bagging (Bootstrap Aggregation) — Decision trees are very sensitive to the data they are trained on — small changes to the training set can result in significantly different tree structures.</a:t>
            </a:r>
            <a:r>
              <a:rPr lang="en-US" sz="1600" dirty="0">
                <a:latin typeface="medium-content-serif-font"/>
              </a:rPr>
              <a:t> Random forest takes advantage of this by allowing each individual tree to randomly sample from the dataset with replacement, resulting in different trees. </a:t>
            </a:r>
            <a:endParaRPr lang="en-IN" sz="1600" dirty="0"/>
          </a:p>
        </p:txBody>
      </p:sp>
      <p:sp>
        <p:nvSpPr>
          <p:cNvPr id="7" name="Rectangle 6">
            <a:extLst>
              <a:ext uri="{FF2B5EF4-FFF2-40B4-BE49-F238E27FC236}">
                <a16:creationId xmlns:a16="http://schemas.microsoft.com/office/drawing/2014/main" id="{0E902DD5-A140-40B3-9EC8-4847D3AB9FF0}"/>
              </a:ext>
            </a:extLst>
          </p:cNvPr>
          <p:cNvSpPr/>
          <p:nvPr/>
        </p:nvSpPr>
        <p:spPr>
          <a:xfrm>
            <a:off x="499730" y="2307300"/>
            <a:ext cx="4678325" cy="2062103"/>
          </a:xfrm>
          <a:prstGeom prst="rect">
            <a:avLst/>
          </a:prstGeom>
        </p:spPr>
        <p:txBody>
          <a:bodyPr wrap="square">
            <a:spAutoFit/>
          </a:bodyPr>
          <a:lstStyle/>
          <a:p>
            <a:r>
              <a:rPr lang="en-US" sz="1600" b="1" dirty="0">
                <a:latin typeface="medium-content-serif-font"/>
              </a:rPr>
              <a:t>Feature Randomness — </a:t>
            </a:r>
            <a:r>
              <a:rPr lang="en-US" sz="1600" dirty="0">
                <a:latin typeface="medium-content-serif-font"/>
              </a:rPr>
              <a:t>In a normal decision tree, while splitting a node, we consider all the features and pick the one that produces the most separation. In contrast, each tree in a random forest can pick only from a random subset of features. This forces even more variation amongst the trees in the model and ultimately results in lower correlation across trees and more diversification.</a:t>
            </a:r>
            <a:endParaRPr lang="en-IN" sz="1600" dirty="0"/>
          </a:p>
        </p:txBody>
      </p:sp>
      <p:pic>
        <p:nvPicPr>
          <p:cNvPr id="3074" name="Picture 2">
            <a:extLst>
              <a:ext uri="{FF2B5EF4-FFF2-40B4-BE49-F238E27FC236}">
                <a16:creationId xmlns:a16="http://schemas.microsoft.com/office/drawing/2014/main" id="{AF759F4D-29CF-49E2-B999-23ACEB6E8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0273" y="2154818"/>
            <a:ext cx="3326796" cy="2060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761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CC533B-4C6C-4231-BD01-F5FDE863B15C}"/>
              </a:ext>
            </a:extLst>
          </p:cNvPr>
          <p:cNvSpPr>
            <a:spLocks noGrp="1"/>
          </p:cNvSpPr>
          <p:nvPr>
            <p:ph type="dt" sz="half" idx="10"/>
          </p:nvPr>
        </p:nvSpPr>
        <p:spPr/>
        <p:txBody>
          <a:bodyPr/>
          <a:lstStyle/>
          <a:p>
            <a:fld id="{9E6D2E29-3933-614D-82C7-D215195ADAE0}" type="datetime1">
              <a:rPr lang="en-IN" smtClean="0"/>
              <a:t>16-07-2020</a:t>
            </a:fld>
            <a:endParaRPr lang="en-IN"/>
          </a:p>
        </p:txBody>
      </p:sp>
      <p:sp>
        <p:nvSpPr>
          <p:cNvPr id="3" name="Slide Number Placeholder 2">
            <a:extLst>
              <a:ext uri="{FF2B5EF4-FFF2-40B4-BE49-F238E27FC236}">
                <a16:creationId xmlns:a16="http://schemas.microsoft.com/office/drawing/2014/main" id="{C2185689-E453-47B4-88F4-AC8447B4846E}"/>
              </a:ext>
            </a:extLst>
          </p:cNvPr>
          <p:cNvSpPr>
            <a:spLocks noGrp="1"/>
          </p:cNvSpPr>
          <p:nvPr>
            <p:ph type="sldNum" sz="quarter" idx="12"/>
          </p:nvPr>
        </p:nvSpPr>
        <p:spPr/>
        <p:txBody>
          <a:bodyPr/>
          <a:lstStyle/>
          <a:p>
            <a:fld id="{273EEA2F-D825-49D3-9C25-497F06EFD3F7}" type="slidenum">
              <a:rPr lang="en-IN" smtClean="0"/>
              <a:t>38</a:t>
            </a:fld>
            <a:endParaRPr lang="en-IN"/>
          </a:p>
        </p:txBody>
      </p:sp>
      <p:sp>
        <p:nvSpPr>
          <p:cNvPr id="5" name="Title 4">
            <a:extLst>
              <a:ext uri="{FF2B5EF4-FFF2-40B4-BE49-F238E27FC236}">
                <a16:creationId xmlns:a16="http://schemas.microsoft.com/office/drawing/2014/main" id="{81C48EDF-78F2-4CD9-8971-9D4B0CF8EA56}"/>
              </a:ext>
            </a:extLst>
          </p:cNvPr>
          <p:cNvSpPr>
            <a:spLocks noGrp="1"/>
          </p:cNvSpPr>
          <p:nvPr>
            <p:ph type="title"/>
          </p:nvPr>
        </p:nvSpPr>
        <p:spPr>
          <a:xfrm>
            <a:off x="316679" y="121966"/>
            <a:ext cx="4723154" cy="382564"/>
          </a:xfrm>
        </p:spPr>
        <p:txBody>
          <a:bodyPr/>
          <a:lstStyle/>
          <a:p>
            <a:r>
              <a:rPr lang="en-US" b="1" dirty="0"/>
              <a:t>Different ensemble methods</a:t>
            </a:r>
          </a:p>
        </p:txBody>
      </p:sp>
      <p:sp>
        <p:nvSpPr>
          <p:cNvPr id="6" name="Rectangle 5"/>
          <p:cNvSpPr/>
          <p:nvPr/>
        </p:nvSpPr>
        <p:spPr>
          <a:xfrm>
            <a:off x="316679" y="4016364"/>
            <a:ext cx="8564451" cy="430887"/>
          </a:xfrm>
          <a:prstGeom prst="rect">
            <a:avLst/>
          </a:prstGeom>
        </p:spPr>
        <p:txBody>
          <a:bodyPr wrap="square">
            <a:spAutoFit/>
          </a:bodyPr>
          <a:lstStyle/>
          <a:p>
            <a:r>
              <a:rPr lang="en-US" sz="1050" b="1" dirty="0">
                <a:solidFill>
                  <a:srgbClr val="FF0000"/>
                </a:solidFill>
                <a:latin typeface="medium-content-serif-font"/>
              </a:rPr>
              <a:t>Boosting</a:t>
            </a:r>
            <a:r>
              <a:rPr lang="en-US" sz="1050" dirty="0">
                <a:latin typeface="medium-content-serif-font"/>
              </a:rPr>
              <a:t>, that often considers homogeneous weak learners, learns them sequentially in a very adaptive way (a base model depends on the previous ones) and combines them following a deterministic strategy</a:t>
            </a:r>
          </a:p>
        </p:txBody>
      </p:sp>
      <p:sp>
        <p:nvSpPr>
          <p:cNvPr id="4" name="Rectangle 3"/>
          <p:cNvSpPr/>
          <p:nvPr/>
        </p:nvSpPr>
        <p:spPr>
          <a:xfrm>
            <a:off x="489238" y="4613374"/>
            <a:ext cx="8391892" cy="261610"/>
          </a:xfrm>
          <a:prstGeom prst="rect">
            <a:avLst/>
          </a:prstGeom>
        </p:spPr>
        <p:txBody>
          <a:bodyPr wrap="square">
            <a:spAutoFit/>
          </a:bodyPr>
          <a:lstStyle/>
          <a:p>
            <a:pPr algn="ctr"/>
            <a:r>
              <a:rPr lang="en-US" sz="1100" dirty="0">
                <a:hlinkClick r:id="rId2"/>
              </a:rPr>
              <a:t>https://medium.com/mlreview/gradient-boosting-from-scratch-1e317ae4587d</a:t>
            </a:r>
            <a:endParaRPr lang="en-US" sz="1100" dirty="0"/>
          </a:p>
        </p:txBody>
      </p:sp>
      <p:grpSp>
        <p:nvGrpSpPr>
          <p:cNvPr id="8" name="Group 7">
            <a:extLst>
              <a:ext uri="{FF2B5EF4-FFF2-40B4-BE49-F238E27FC236}">
                <a16:creationId xmlns:a16="http://schemas.microsoft.com/office/drawing/2014/main" id="{706C5736-B8F1-4762-B9B7-C4F195C22ACF}"/>
              </a:ext>
            </a:extLst>
          </p:cNvPr>
          <p:cNvGrpSpPr/>
          <p:nvPr/>
        </p:nvGrpSpPr>
        <p:grpSpPr>
          <a:xfrm>
            <a:off x="316679" y="1539805"/>
            <a:ext cx="1299849" cy="1201334"/>
            <a:chOff x="533676" y="1797763"/>
            <a:chExt cx="1299849" cy="1201334"/>
          </a:xfrm>
        </p:grpSpPr>
        <p:pic>
          <p:nvPicPr>
            <p:cNvPr id="9" name="Picture 2">
              <a:extLst>
                <a:ext uri="{FF2B5EF4-FFF2-40B4-BE49-F238E27FC236}">
                  <a16:creationId xmlns:a16="http://schemas.microsoft.com/office/drawing/2014/main" id="{48913831-6900-4241-AC85-D24668AC61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008" y="1797763"/>
              <a:ext cx="789186" cy="76912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805E7D4-2B2C-46CF-A695-26E6F4656944}"/>
                </a:ext>
              </a:extLst>
            </p:cNvPr>
            <p:cNvSpPr/>
            <p:nvPr/>
          </p:nvSpPr>
          <p:spPr>
            <a:xfrm>
              <a:off x="533676" y="2598987"/>
              <a:ext cx="1299849" cy="400110"/>
            </a:xfrm>
            <a:prstGeom prst="rect">
              <a:avLst/>
            </a:prstGeom>
          </p:spPr>
          <p:txBody>
            <a:bodyPr wrap="square">
              <a:spAutoFit/>
            </a:bodyPr>
            <a:lstStyle/>
            <a:p>
              <a:pPr algn="ctr"/>
              <a:r>
                <a:rPr lang="en-US" sz="1000" dirty="0"/>
                <a:t>Base model is created on a subset</a:t>
              </a:r>
              <a:endParaRPr lang="en-IN" sz="1000" dirty="0"/>
            </a:p>
          </p:txBody>
        </p:sp>
      </p:grpSp>
      <p:grpSp>
        <p:nvGrpSpPr>
          <p:cNvPr id="11" name="Group 10">
            <a:extLst>
              <a:ext uri="{FF2B5EF4-FFF2-40B4-BE49-F238E27FC236}">
                <a16:creationId xmlns:a16="http://schemas.microsoft.com/office/drawing/2014/main" id="{F372D690-3C1D-4294-BDCB-0ED162ACD9D5}"/>
              </a:ext>
            </a:extLst>
          </p:cNvPr>
          <p:cNvGrpSpPr/>
          <p:nvPr/>
        </p:nvGrpSpPr>
        <p:grpSpPr>
          <a:xfrm>
            <a:off x="1854601" y="1285931"/>
            <a:ext cx="1299849" cy="2116928"/>
            <a:chOff x="2061840" y="1797763"/>
            <a:chExt cx="1299849" cy="2116928"/>
          </a:xfrm>
        </p:grpSpPr>
        <p:pic>
          <p:nvPicPr>
            <p:cNvPr id="12" name="Picture 4">
              <a:extLst>
                <a:ext uri="{FF2B5EF4-FFF2-40B4-BE49-F238E27FC236}">
                  <a16:creationId xmlns:a16="http://schemas.microsoft.com/office/drawing/2014/main" id="{8E688A35-D428-422F-BA8E-EC87461A87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9911" y="1797763"/>
              <a:ext cx="823705" cy="76912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27074246-195D-4C00-8D4C-7B9BBF4FE8AB}"/>
                </a:ext>
              </a:extLst>
            </p:cNvPr>
            <p:cNvSpPr/>
            <p:nvPr/>
          </p:nvSpPr>
          <p:spPr>
            <a:xfrm>
              <a:off x="2061840" y="2591252"/>
              <a:ext cx="1299849" cy="1323439"/>
            </a:xfrm>
            <a:prstGeom prst="rect">
              <a:avLst/>
            </a:prstGeom>
          </p:spPr>
          <p:txBody>
            <a:bodyPr wrap="square">
              <a:spAutoFit/>
            </a:bodyPr>
            <a:lstStyle/>
            <a:p>
              <a:pPr algn="ctr"/>
              <a:r>
                <a:rPr lang="en-US" sz="1000" dirty="0"/>
                <a:t>The observations which are incorrectly predicted, are given higher weights and an another model is created and predictions are made on the dataset</a:t>
              </a:r>
              <a:endParaRPr lang="en-IN" sz="1000" dirty="0"/>
            </a:p>
          </p:txBody>
        </p:sp>
      </p:grpSp>
      <p:grpSp>
        <p:nvGrpSpPr>
          <p:cNvPr id="14" name="Group 13">
            <a:extLst>
              <a:ext uri="{FF2B5EF4-FFF2-40B4-BE49-F238E27FC236}">
                <a16:creationId xmlns:a16="http://schemas.microsoft.com/office/drawing/2014/main" id="{0FBA153A-840E-42DF-948E-AAB5D1AA3D16}"/>
              </a:ext>
            </a:extLst>
          </p:cNvPr>
          <p:cNvGrpSpPr/>
          <p:nvPr/>
        </p:nvGrpSpPr>
        <p:grpSpPr>
          <a:xfrm>
            <a:off x="3589214" y="921109"/>
            <a:ext cx="2857500" cy="2863435"/>
            <a:chOff x="3785394" y="1127235"/>
            <a:chExt cx="2857500" cy="2863435"/>
          </a:xfrm>
        </p:grpSpPr>
        <p:pic>
          <p:nvPicPr>
            <p:cNvPr id="15" name="Picture 6">
              <a:extLst>
                <a:ext uri="{FF2B5EF4-FFF2-40B4-BE49-F238E27FC236}">
                  <a16:creationId xmlns:a16="http://schemas.microsoft.com/office/drawing/2014/main" id="{92F4D027-2B9D-4B99-9B65-27D9E66BEB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5394" y="1127235"/>
              <a:ext cx="2857500" cy="195262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CDC7D53F-A350-4EED-8C99-0A6C31D4A8FC}"/>
                </a:ext>
              </a:extLst>
            </p:cNvPr>
            <p:cNvSpPr/>
            <p:nvPr/>
          </p:nvSpPr>
          <p:spPr>
            <a:xfrm>
              <a:off x="3947323" y="3282784"/>
              <a:ext cx="2533641" cy="707886"/>
            </a:xfrm>
            <a:prstGeom prst="rect">
              <a:avLst/>
            </a:prstGeom>
          </p:spPr>
          <p:txBody>
            <a:bodyPr wrap="square">
              <a:spAutoFit/>
            </a:bodyPr>
            <a:lstStyle/>
            <a:p>
              <a:pPr algn="ctr"/>
              <a:r>
                <a:rPr lang="en-US" sz="1000" dirty="0"/>
                <a:t>multiple models are created, each correcting the errors of the previous model.</a:t>
              </a:r>
            </a:p>
            <a:p>
              <a:pPr algn="ctr"/>
              <a:endParaRPr lang="en-US" sz="1000" dirty="0"/>
            </a:p>
            <a:p>
              <a:pPr algn="ctr"/>
              <a:r>
                <a:rPr lang="en-US" sz="1000" dirty="0"/>
                <a:t>The final model (strong learner)</a:t>
              </a:r>
              <a:endParaRPr lang="en-IN" sz="1000" dirty="0"/>
            </a:p>
          </p:txBody>
        </p:sp>
      </p:grpSp>
      <p:grpSp>
        <p:nvGrpSpPr>
          <p:cNvPr id="17" name="Group 16">
            <a:extLst>
              <a:ext uri="{FF2B5EF4-FFF2-40B4-BE49-F238E27FC236}">
                <a16:creationId xmlns:a16="http://schemas.microsoft.com/office/drawing/2014/main" id="{1687C1BF-6DA4-4182-9FD8-CE99648C93BC}"/>
              </a:ext>
            </a:extLst>
          </p:cNvPr>
          <p:cNvGrpSpPr/>
          <p:nvPr/>
        </p:nvGrpSpPr>
        <p:grpSpPr>
          <a:xfrm>
            <a:off x="6754664" y="1291666"/>
            <a:ext cx="2149522" cy="2153768"/>
            <a:chOff x="6813666" y="1941755"/>
            <a:chExt cx="2149522" cy="2153768"/>
          </a:xfrm>
        </p:grpSpPr>
        <p:pic>
          <p:nvPicPr>
            <p:cNvPr id="18" name="Picture 8">
              <a:extLst>
                <a:ext uri="{FF2B5EF4-FFF2-40B4-BE49-F238E27FC236}">
                  <a16:creationId xmlns:a16="http://schemas.microsoft.com/office/drawing/2014/main" id="{A3F366F3-4B3C-4CB4-A3BB-41976E67A8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0793" y="1941755"/>
              <a:ext cx="1210724" cy="101566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97AEFB57-ED2F-4914-B288-29D8834A35F8}"/>
                </a:ext>
              </a:extLst>
            </p:cNvPr>
            <p:cNvSpPr/>
            <p:nvPr/>
          </p:nvSpPr>
          <p:spPr>
            <a:xfrm>
              <a:off x="6813666" y="3079860"/>
              <a:ext cx="2149522" cy="1015663"/>
            </a:xfrm>
            <a:prstGeom prst="rect">
              <a:avLst/>
            </a:prstGeom>
          </p:spPr>
          <p:txBody>
            <a:bodyPr wrap="square">
              <a:spAutoFit/>
            </a:bodyPr>
            <a:lstStyle/>
            <a:p>
              <a:pPr algn="ctr"/>
              <a:r>
                <a:rPr lang="en-US" sz="1000" dirty="0"/>
                <a:t>. The individual models would not perform well on the entire dataset, but they work well for some part of the dataset. Thus, each model actually boosts the performance of the ensemble.</a:t>
              </a:r>
              <a:endParaRPr lang="en-IN" sz="1000" dirty="0"/>
            </a:p>
          </p:txBody>
        </p:sp>
      </p:grpSp>
    </p:spTree>
    <p:extLst>
      <p:ext uri="{BB962C8B-B14F-4D97-AF65-F5344CB8AC3E}">
        <p14:creationId xmlns:p14="http://schemas.microsoft.com/office/powerpoint/2010/main" val="1876145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B0E950-99CB-4F50-ADFF-F3A4D07BFF50}"/>
              </a:ext>
            </a:extLst>
          </p:cNvPr>
          <p:cNvSpPr>
            <a:spLocks noGrp="1"/>
          </p:cNvSpPr>
          <p:nvPr>
            <p:ph type="dt" sz="half" idx="10"/>
          </p:nvPr>
        </p:nvSpPr>
        <p:spPr/>
        <p:txBody>
          <a:bodyPr/>
          <a:lstStyle/>
          <a:p>
            <a:fld id="{24A60580-2B70-6940-B3F0-E4F8AB7AA3B6}" type="datetime1">
              <a:rPr lang="en-IN" smtClean="0"/>
              <a:t>16-07-2020</a:t>
            </a:fld>
            <a:endParaRPr lang="en-IN"/>
          </a:p>
        </p:txBody>
      </p:sp>
      <p:sp>
        <p:nvSpPr>
          <p:cNvPr id="3" name="Slide Number Placeholder 2">
            <a:extLst>
              <a:ext uri="{FF2B5EF4-FFF2-40B4-BE49-F238E27FC236}">
                <a16:creationId xmlns:a16="http://schemas.microsoft.com/office/drawing/2014/main" id="{53162A72-E79E-42AC-BE62-32C31693A152}"/>
              </a:ext>
            </a:extLst>
          </p:cNvPr>
          <p:cNvSpPr>
            <a:spLocks noGrp="1"/>
          </p:cNvSpPr>
          <p:nvPr>
            <p:ph type="sldNum" sz="quarter" idx="12"/>
          </p:nvPr>
        </p:nvSpPr>
        <p:spPr/>
        <p:txBody>
          <a:bodyPr/>
          <a:lstStyle/>
          <a:p>
            <a:fld id="{273EEA2F-D825-49D3-9C25-497F06EFD3F7}" type="slidenum">
              <a:rPr lang="en-IN" smtClean="0"/>
              <a:t>39</a:t>
            </a:fld>
            <a:endParaRPr lang="en-IN"/>
          </a:p>
        </p:txBody>
      </p:sp>
      <p:sp>
        <p:nvSpPr>
          <p:cNvPr id="4" name="Title 3">
            <a:extLst>
              <a:ext uri="{FF2B5EF4-FFF2-40B4-BE49-F238E27FC236}">
                <a16:creationId xmlns:a16="http://schemas.microsoft.com/office/drawing/2014/main" id="{EFEBAD29-A300-44A9-8B5B-D411C1961A85}"/>
              </a:ext>
            </a:extLst>
          </p:cNvPr>
          <p:cNvSpPr>
            <a:spLocks noGrp="1"/>
          </p:cNvSpPr>
          <p:nvPr>
            <p:ph type="title"/>
          </p:nvPr>
        </p:nvSpPr>
        <p:spPr/>
        <p:txBody>
          <a:bodyPr/>
          <a:lstStyle/>
          <a:p>
            <a:r>
              <a:rPr lang="en-US" dirty="0"/>
              <a:t>Gradient Descent</a:t>
            </a:r>
            <a:endParaRPr lang="en-IN" dirty="0"/>
          </a:p>
        </p:txBody>
      </p:sp>
      <p:sp>
        <p:nvSpPr>
          <p:cNvPr id="5" name="Rectangle 4">
            <a:extLst>
              <a:ext uri="{FF2B5EF4-FFF2-40B4-BE49-F238E27FC236}">
                <a16:creationId xmlns:a16="http://schemas.microsoft.com/office/drawing/2014/main" id="{9A085042-3084-4F6F-AE16-C5D85B4B3CA7}"/>
              </a:ext>
            </a:extLst>
          </p:cNvPr>
          <p:cNvSpPr/>
          <p:nvPr/>
        </p:nvSpPr>
        <p:spPr>
          <a:xfrm>
            <a:off x="543070" y="3202664"/>
            <a:ext cx="3908666" cy="830997"/>
          </a:xfrm>
          <a:prstGeom prst="rect">
            <a:avLst/>
          </a:prstGeom>
        </p:spPr>
        <p:txBody>
          <a:bodyPr wrap="square">
            <a:spAutoFit/>
          </a:bodyPr>
          <a:lstStyle/>
          <a:p>
            <a:r>
              <a:rPr lang="en-US" sz="1200" dirty="0">
                <a:solidFill>
                  <a:srgbClr val="404040"/>
                </a:solidFill>
                <a:latin typeface="Georgia" panose="02040502050405020303" pitchFamily="18" charset="0"/>
              </a:rPr>
              <a:t>Gradient descent is an optimization algorithm used to minimize some function by iteratively moving in the direction of steepest descent as defined by the negative of the gradient</a:t>
            </a:r>
            <a:endParaRPr lang="en-IN" sz="1200" dirty="0">
              <a:latin typeface="Georgia" panose="02040502050405020303" pitchFamily="18" charset="0"/>
            </a:endParaRPr>
          </a:p>
        </p:txBody>
      </p:sp>
      <p:pic>
        <p:nvPicPr>
          <p:cNvPr id="16388" name="Picture 4">
            <a:extLst>
              <a:ext uri="{FF2B5EF4-FFF2-40B4-BE49-F238E27FC236}">
                <a16:creationId xmlns:a16="http://schemas.microsoft.com/office/drawing/2014/main" id="{AFB4E242-B788-4DC5-8C0D-1A7818C12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655" y="1027147"/>
            <a:ext cx="3509963" cy="18273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07AC50A-A965-4C82-852A-69C852F70C3B}"/>
              </a:ext>
            </a:extLst>
          </p:cNvPr>
          <p:cNvSpPr/>
          <p:nvPr/>
        </p:nvSpPr>
        <p:spPr>
          <a:xfrm>
            <a:off x="4840384" y="1163315"/>
            <a:ext cx="3781783" cy="1292662"/>
          </a:xfrm>
          <a:prstGeom prst="rect">
            <a:avLst/>
          </a:prstGeom>
        </p:spPr>
        <p:txBody>
          <a:bodyPr wrap="square">
            <a:spAutoFit/>
          </a:bodyPr>
          <a:lstStyle/>
          <a:p>
            <a:r>
              <a:rPr lang="en-US" sz="1200" dirty="0">
                <a:solidFill>
                  <a:srgbClr val="404040"/>
                </a:solidFill>
                <a:latin typeface="Georgia" panose="02040502050405020303" pitchFamily="18" charset="0"/>
              </a:rPr>
              <a:t>While the direction of the gradient tells us which direction has the steepest ascent, it's magnitude tells us how steep the steepest ascent/descent is. So, at the minima, where the contour is almost flat, you would expect the gradient to be almost zero. In fact, it's precisely zero for the point of minima</a:t>
            </a:r>
            <a:r>
              <a:rPr lang="en-US" dirty="0">
                <a:solidFill>
                  <a:srgbClr val="313B3F"/>
                </a:solidFill>
                <a:latin typeface="Georgia" panose="02040502050405020303" pitchFamily="18" charset="0"/>
              </a:rPr>
              <a:t>.</a:t>
            </a:r>
            <a:endParaRPr lang="en-IN" dirty="0"/>
          </a:p>
        </p:txBody>
      </p:sp>
      <p:pic>
        <p:nvPicPr>
          <p:cNvPr id="11" name="Picture 2" descr="grad">
            <a:extLst>
              <a:ext uri="{FF2B5EF4-FFF2-40B4-BE49-F238E27FC236}">
                <a16:creationId xmlns:a16="http://schemas.microsoft.com/office/drawing/2014/main" id="{966A1424-352D-4599-9CE2-841C1C592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873" y="2674726"/>
            <a:ext cx="3005603" cy="1858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438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3A2521-8DDF-4B8B-BE1D-A036DABF0160}"/>
              </a:ext>
            </a:extLst>
          </p:cNvPr>
          <p:cNvSpPr>
            <a:spLocks noGrp="1"/>
          </p:cNvSpPr>
          <p:nvPr>
            <p:ph type="dt" sz="half" idx="10"/>
          </p:nvPr>
        </p:nvSpPr>
        <p:spPr/>
        <p:txBody>
          <a:bodyPr/>
          <a:lstStyle/>
          <a:p>
            <a:fld id="{9E6D2E29-3933-614D-82C7-D215195ADAE0}" type="datetime1">
              <a:rPr lang="en-IN" smtClean="0"/>
              <a:t>16-07-2020</a:t>
            </a:fld>
            <a:endParaRPr lang="en-IN"/>
          </a:p>
        </p:txBody>
      </p:sp>
      <p:sp>
        <p:nvSpPr>
          <p:cNvPr id="3" name="Slide Number Placeholder 2">
            <a:extLst>
              <a:ext uri="{FF2B5EF4-FFF2-40B4-BE49-F238E27FC236}">
                <a16:creationId xmlns:a16="http://schemas.microsoft.com/office/drawing/2014/main" id="{731D0038-95DE-492A-8711-858F61E0B062}"/>
              </a:ext>
            </a:extLst>
          </p:cNvPr>
          <p:cNvSpPr>
            <a:spLocks noGrp="1"/>
          </p:cNvSpPr>
          <p:nvPr>
            <p:ph type="sldNum" sz="quarter" idx="12"/>
          </p:nvPr>
        </p:nvSpPr>
        <p:spPr/>
        <p:txBody>
          <a:bodyPr/>
          <a:lstStyle/>
          <a:p>
            <a:fld id="{273EEA2F-D825-49D3-9C25-497F06EFD3F7}" type="slidenum">
              <a:rPr lang="en-IN" smtClean="0"/>
              <a:t>4</a:t>
            </a:fld>
            <a:endParaRPr lang="en-IN"/>
          </a:p>
        </p:txBody>
      </p:sp>
      <p:sp>
        <p:nvSpPr>
          <p:cNvPr id="5" name="Title 4">
            <a:extLst>
              <a:ext uri="{FF2B5EF4-FFF2-40B4-BE49-F238E27FC236}">
                <a16:creationId xmlns:a16="http://schemas.microsoft.com/office/drawing/2014/main" id="{5379653C-84B7-46AB-9797-D060F75B416B}"/>
              </a:ext>
            </a:extLst>
          </p:cNvPr>
          <p:cNvSpPr>
            <a:spLocks noGrp="1"/>
          </p:cNvSpPr>
          <p:nvPr>
            <p:ph type="title"/>
          </p:nvPr>
        </p:nvSpPr>
        <p:spPr>
          <a:xfrm>
            <a:off x="316680" y="121966"/>
            <a:ext cx="6939314" cy="382564"/>
          </a:xfrm>
        </p:spPr>
        <p:txBody>
          <a:bodyPr/>
          <a:lstStyle/>
          <a:p>
            <a:r>
              <a:rPr lang="en-US" dirty="0"/>
              <a:t>What &amp; Why of Overfitting and Underfitting</a:t>
            </a:r>
          </a:p>
        </p:txBody>
      </p:sp>
      <p:pic>
        <p:nvPicPr>
          <p:cNvPr id="1028" name="Picture 4" descr="Overfitting And Underfitting in Machine Learning">
            <a:extLst>
              <a:ext uri="{FF2B5EF4-FFF2-40B4-BE49-F238E27FC236}">
                <a16:creationId xmlns:a16="http://schemas.microsoft.com/office/drawing/2014/main" id="{69669925-896A-4268-9CFE-31F23F17358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070" y="1922730"/>
            <a:ext cx="3626924" cy="24625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898D71B-B4C3-4038-AF2A-0DEF224A2835}"/>
              </a:ext>
            </a:extLst>
          </p:cNvPr>
          <p:cNvSpPr/>
          <p:nvPr/>
        </p:nvSpPr>
        <p:spPr>
          <a:xfrm>
            <a:off x="468006" y="2138336"/>
            <a:ext cx="4713594" cy="2031325"/>
          </a:xfrm>
          <a:prstGeom prst="rect">
            <a:avLst/>
          </a:prstGeom>
        </p:spPr>
        <p:txBody>
          <a:bodyPr wrap="square">
            <a:spAutoFit/>
          </a:bodyPr>
          <a:lstStyle/>
          <a:p>
            <a:pPr fontAlgn="base"/>
            <a:r>
              <a:rPr lang="en-US" sz="1400" b="1" dirty="0">
                <a:solidFill>
                  <a:srgbClr val="FF0000"/>
                </a:solidFill>
              </a:rPr>
              <a:t>Overfitting</a:t>
            </a:r>
            <a:r>
              <a:rPr lang="en-US" sz="1400" dirty="0"/>
              <a:t> refers to a model that models the training data too well.</a:t>
            </a:r>
          </a:p>
          <a:p>
            <a:pPr fontAlgn="base"/>
            <a:r>
              <a:rPr lang="en-US" sz="1400" dirty="0"/>
              <a:t>Overfitting happens when a model learns the detail and noise in the training data to the extent that it negatively impacts the performance of the model on new data. This means that the noise or random fluctuations in the training data is picked up and learned as concepts by the model. The problem is that these concepts do not apply to new data and negatively impact the models ability to generalize.</a:t>
            </a:r>
          </a:p>
        </p:txBody>
      </p:sp>
      <p:sp>
        <p:nvSpPr>
          <p:cNvPr id="7" name="Rectangle 6">
            <a:extLst>
              <a:ext uri="{FF2B5EF4-FFF2-40B4-BE49-F238E27FC236}">
                <a16:creationId xmlns:a16="http://schemas.microsoft.com/office/drawing/2014/main" id="{0FB17393-D590-4581-AF7F-93F6F5073582}"/>
              </a:ext>
            </a:extLst>
          </p:cNvPr>
          <p:cNvSpPr/>
          <p:nvPr/>
        </p:nvSpPr>
        <p:spPr>
          <a:xfrm>
            <a:off x="348967" y="968459"/>
            <a:ext cx="8446065" cy="738664"/>
          </a:xfrm>
          <a:prstGeom prst="rect">
            <a:avLst/>
          </a:prstGeom>
        </p:spPr>
        <p:txBody>
          <a:bodyPr wrap="square">
            <a:spAutoFit/>
          </a:bodyPr>
          <a:lstStyle/>
          <a:p>
            <a:pPr fontAlgn="base"/>
            <a:r>
              <a:rPr lang="en-US" sz="1400" b="1" dirty="0">
                <a:solidFill>
                  <a:srgbClr val="FF0000"/>
                </a:solidFill>
              </a:rPr>
              <a:t>Underfitting</a:t>
            </a:r>
            <a:r>
              <a:rPr lang="en-US" sz="1400" dirty="0"/>
              <a:t> refers to a model that can neither model the training data nor generalize to new data. </a:t>
            </a:r>
          </a:p>
          <a:p>
            <a:pPr fontAlgn="base"/>
            <a:r>
              <a:rPr lang="en-US" sz="1400" dirty="0"/>
              <a:t>An underfit machine learning model is not a suitable model and will be obvious as it will have poor performance on the training data.</a:t>
            </a:r>
          </a:p>
        </p:txBody>
      </p:sp>
    </p:spTree>
    <p:extLst>
      <p:ext uri="{BB962C8B-B14F-4D97-AF65-F5344CB8AC3E}">
        <p14:creationId xmlns:p14="http://schemas.microsoft.com/office/powerpoint/2010/main" val="3159956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B0E950-99CB-4F50-ADFF-F3A4D07BFF50}"/>
              </a:ext>
            </a:extLst>
          </p:cNvPr>
          <p:cNvSpPr>
            <a:spLocks noGrp="1"/>
          </p:cNvSpPr>
          <p:nvPr>
            <p:ph type="dt" sz="half" idx="10"/>
          </p:nvPr>
        </p:nvSpPr>
        <p:spPr/>
        <p:txBody>
          <a:bodyPr/>
          <a:lstStyle/>
          <a:p>
            <a:fld id="{24A60580-2B70-6940-B3F0-E4F8AB7AA3B6}" type="datetime1">
              <a:rPr lang="en-IN" smtClean="0"/>
              <a:t>16-07-2020</a:t>
            </a:fld>
            <a:endParaRPr lang="en-IN"/>
          </a:p>
        </p:txBody>
      </p:sp>
      <p:sp>
        <p:nvSpPr>
          <p:cNvPr id="3" name="Slide Number Placeholder 2">
            <a:extLst>
              <a:ext uri="{FF2B5EF4-FFF2-40B4-BE49-F238E27FC236}">
                <a16:creationId xmlns:a16="http://schemas.microsoft.com/office/drawing/2014/main" id="{53162A72-E79E-42AC-BE62-32C31693A152}"/>
              </a:ext>
            </a:extLst>
          </p:cNvPr>
          <p:cNvSpPr>
            <a:spLocks noGrp="1"/>
          </p:cNvSpPr>
          <p:nvPr>
            <p:ph type="sldNum" sz="quarter" idx="12"/>
          </p:nvPr>
        </p:nvSpPr>
        <p:spPr/>
        <p:txBody>
          <a:bodyPr/>
          <a:lstStyle/>
          <a:p>
            <a:fld id="{273EEA2F-D825-49D3-9C25-497F06EFD3F7}" type="slidenum">
              <a:rPr lang="en-IN" smtClean="0"/>
              <a:t>40</a:t>
            </a:fld>
            <a:endParaRPr lang="en-IN"/>
          </a:p>
        </p:txBody>
      </p:sp>
      <p:sp>
        <p:nvSpPr>
          <p:cNvPr id="4" name="Title 3">
            <a:extLst>
              <a:ext uri="{FF2B5EF4-FFF2-40B4-BE49-F238E27FC236}">
                <a16:creationId xmlns:a16="http://schemas.microsoft.com/office/drawing/2014/main" id="{EFEBAD29-A300-44A9-8B5B-D411C1961A85}"/>
              </a:ext>
            </a:extLst>
          </p:cNvPr>
          <p:cNvSpPr>
            <a:spLocks noGrp="1"/>
          </p:cNvSpPr>
          <p:nvPr>
            <p:ph type="title"/>
          </p:nvPr>
        </p:nvSpPr>
        <p:spPr/>
        <p:txBody>
          <a:bodyPr/>
          <a:lstStyle/>
          <a:p>
            <a:r>
              <a:rPr lang="en-US" dirty="0"/>
              <a:t>Gradient Descent</a:t>
            </a:r>
            <a:endParaRPr lang="en-IN" dirty="0"/>
          </a:p>
        </p:txBody>
      </p:sp>
      <p:pic>
        <p:nvPicPr>
          <p:cNvPr id="10" name="Picture 2">
            <a:extLst>
              <a:ext uri="{FF2B5EF4-FFF2-40B4-BE49-F238E27FC236}">
                <a16:creationId xmlns:a16="http://schemas.microsoft.com/office/drawing/2014/main" id="{41982CE4-8FFC-450A-B0F9-BD3A982160C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71662" y="709933"/>
            <a:ext cx="3180920" cy="2385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D68ACBB-BA8D-4CD1-97B6-CF5F084A7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3730" y="872996"/>
            <a:ext cx="2699547" cy="222262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57F79D4-53DA-4C37-83B3-B1C337A01E21}"/>
              </a:ext>
            </a:extLst>
          </p:cNvPr>
          <p:cNvSpPr/>
          <p:nvPr/>
        </p:nvSpPr>
        <p:spPr>
          <a:xfrm>
            <a:off x="871662" y="3238945"/>
            <a:ext cx="7741461" cy="1384995"/>
          </a:xfrm>
          <a:prstGeom prst="rect">
            <a:avLst/>
          </a:prstGeom>
        </p:spPr>
        <p:txBody>
          <a:bodyPr wrap="square">
            <a:spAutoFit/>
          </a:bodyPr>
          <a:lstStyle/>
          <a:p>
            <a:r>
              <a:rPr lang="en-US" sz="1400" dirty="0">
                <a:solidFill>
                  <a:srgbClr val="313B3F"/>
                </a:solidFill>
                <a:latin typeface="Georgia" panose="02040502050405020303" pitchFamily="18" charset="0"/>
              </a:rPr>
              <a:t>In practice, we might never </a:t>
            </a:r>
            <a:r>
              <a:rPr lang="en-US" sz="1400" i="1" dirty="0">
                <a:solidFill>
                  <a:srgbClr val="090A0B"/>
                </a:solidFill>
                <a:latin typeface="Georgia" panose="02040502050405020303" pitchFamily="18" charset="0"/>
              </a:rPr>
              <a:t>exactly</a:t>
            </a:r>
            <a:r>
              <a:rPr lang="en-US" sz="1400" dirty="0">
                <a:solidFill>
                  <a:srgbClr val="313B3F"/>
                </a:solidFill>
                <a:latin typeface="Georgia" panose="02040502050405020303" pitchFamily="18" charset="0"/>
              </a:rPr>
              <a:t> reach the minima, but we keep oscillating in a flat region in close vicinity of the minima. As we oscillate our this region, the loss is almost the minimum we can achieve, and doesn't change much as we just keep bouncing around the actual minimum. Often, we stop our iterations when the loss values haven't improved in a pre-decided number, say, 10, or 20 iterations. When such a thing happens, we say our training has converged, or convergence has taken place.</a:t>
            </a:r>
            <a:endParaRPr lang="en-IN" sz="1400" dirty="0"/>
          </a:p>
        </p:txBody>
      </p:sp>
    </p:spTree>
    <p:extLst>
      <p:ext uri="{BB962C8B-B14F-4D97-AF65-F5344CB8AC3E}">
        <p14:creationId xmlns:p14="http://schemas.microsoft.com/office/powerpoint/2010/main" val="917437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1722257"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16-07-2020</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r>
              <a:rPr lang="en-IN" sz="900" dirty="0">
                <a:solidFill>
                  <a:srgbClr val="FF0000"/>
                </a:solidFill>
                <a:latin typeface="Proxima Nova Rg" pitchFamily="50" charset="0"/>
              </a:rPr>
              <a:t>16</a:t>
            </a:r>
          </a:p>
        </p:txBody>
      </p:sp>
      <p:sp>
        <p:nvSpPr>
          <p:cNvPr id="2" name="Rectangle 1">
            <a:extLst>
              <a:ext uri="{FF2B5EF4-FFF2-40B4-BE49-F238E27FC236}">
                <a16:creationId xmlns:a16="http://schemas.microsoft.com/office/drawing/2014/main" id="{9EFDC78A-B3BA-44AC-8FB8-B4710B7BD462}"/>
              </a:ext>
            </a:extLst>
          </p:cNvPr>
          <p:cNvSpPr/>
          <p:nvPr/>
        </p:nvSpPr>
        <p:spPr>
          <a:xfrm>
            <a:off x="480334" y="934229"/>
            <a:ext cx="8127520" cy="1384995"/>
          </a:xfrm>
          <a:prstGeom prst="rect">
            <a:avLst/>
          </a:prstGeom>
        </p:spPr>
        <p:txBody>
          <a:bodyPr wrap="square">
            <a:spAutoFit/>
          </a:bodyPr>
          <a:lstStyle/>
          <a:p>
            <a:r>
              <a:rPr lang="en-US" sz="1400" b="1" dirty="0">
                <a:solidFill>
                  <a:srgbClr val="333333"/>
                </a:solidFill>
                <a:latin typeface="Merriweather"/>
              </a:rPr>
              <a:t>Maximal Margin Classifier</a:t>
            </a:r>
          </a:p>
          <a:p>
            <a:endParaRPr lang="en-US" sz="1400" b="1" dirty="0">
              <a:solidFill>
                <a:srgbClr val="333333"/>
              </a:solidFill>
              <a:latin typeface="Merriweather"/>
            </a:endParaRPr>
          </a:p>
          <a:p>
            <a:r>
              <a:rPr lang="en-US" sz="1400" dirty="0"/>
              <a:t>Creates the best separating line that maintains the largest possible equal distance from the nearest points of both the classes</a:t>
            </a:r>
          </a:p>
          <a:p>
            <a:r>
              <a:rPr lang="en-US" sz="1400" dirty="0"/>
              <a:t>Maximal Margin Classifier has certain limitations. For instance, it will not find a separator if the classes are not linearly separable</a:t>
            </a:r>
          </a:p>
        </p:txBody>
      </p:sp>
      <p:sp>
        <p:nvSpPr>
          <p:cNvPr id="3" name="Rectangle 2">
            <a:extLst>
              <a:ext uri="{FF2B5EF4-FFF2-40B4-BE49-F238E27FC236}">
                <a16:creationId xmlns:a16="http://schemas.microsoft.com/office/drawing/2014/main" id="{6F70FA5D-E184-4318-BC51-A401304E8608}"/>
              </a:ext>
            </a:extLst>
          </p:cNvPr>
          <p:cNvSpPr/>
          <p:nvPr/>
        </p:nvSpPr>
        <p:spPr>
          <a:xfrm>
            <a:off x="234689" y="164052"/>
            <a:ext cx="5355588" cy="363176"/>
          </a:xfrm>
          <a:prstGeom prst="rect">
            <a:avLst/>
          </a:prstGeom>
        </p:spPr>
        <p:txBody>
          <a:bodyPr wrap="square">
            <a:spAutoFit/>
          </a:bodyPr>
          <a:lstStyle/>
          <a:p>
            <a:pPr marL="0" lvl="1" defTabSz="685800">
              <a:lnSpc>
                <a:spcPct val="80000"/>
              </a:lnSpc>
              <a:spcBef>
                <a:spcPct val="0"/>
              </a:spcBef>
            </a:pPr>
            <a:r>
              <a:rPr lang="en-US" sz="2200" dirty="0">
                <a:solidFill>
                  <a:schemeClr val="bg1"/>
                </a:solidFill>
                <a:latin typeface="Proxima Nova Light" panose="02000506030000020004" pitchFamily="2" charset="77"/>
              </a:rPr>
              <a:t>SUPPORT VECTOR MACHINES</a:t>
            </a:r>
          </a:p>
        </p:txBody>
      </p:sp>
      <p:pic>
        <p:nvPicPr>
          <p:cNvPr id="19458" name="Picture 2" descr="Image result for sv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0110" y="2527977"/>
            <a:ext cx="2134458" cy="175837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80334" y="2527977"/>
            <a:ext cx="5377543" cy="2031325"/>
          </a:xfrm>
          <a:prstGeom prst="rect">
            <a:avLst/>
          </a:prstGeom>
        </p:spPr>
        <p:txBody>
          <a:bodyPr wrap="square">
            <a:spAutoFit/>
          </a:bodyPr>
          <a:lstStyle/>
          <a:p>
            <a:pPr lvl="0"/>
            <a:r>
              <a:rPr lang="en-US" sz="1400" b="1" dirty="0">
                <a:solidFill>
                  <a:srgbClr val="333333"/>
                </a:solidFill>
                <a:latin typeface="Merriweather"/>
              </a:rPr>
              <a:t>Soft Margin Classifier</a:t>
            </a:r>
          </a:p>
          <a:p>
            <a:pPr lvl="0"/>
            <a:endParaRPr lang="en-US" sz="1400" b="1" dirty="0">
              <a:solidFill>
                <a:srgbClr val="333333"/>
              </a:solidFill>
              <a:latin typeface="Merriweather"/>
            </a:endParaRPr>
          </a:p>
          <a:p>
            <a:pPr lvl="0" algn="just"/>
            <a:r>
              <a:rPr lang="en-US" sz="1400" dirty="0">
                <a:solidFill>
                  <a:srgbClr val="333333"/>
                </a:solidFill>
                <a:latin typeface="Merriweather"/>
              </a:rPr>
              <a:t>The </a:t>
            </a:r>
            <a:r>
              <a:rPr lang="en-US" sz="1400" b="1" dirty="0">
                <a:solidFill>
                  <a:srgbClr val="333333"/>
                </a:solidFill>
                <a:latin typeface="Merriweather"/>
              </a:rPr>
              <a:t>Soft Margin Classifier</a:t>
            </a:r>
            <a:r>
              <a:rPr lang="en-US" sz="1400" dirty="0">
                <a:solidFill>
                  <a:srgbClr val="333333"/>
                </a:solidFill>
                <a:latin typeface="Merriweather"/>
              </a:rPr>
              <a:t> overcomes the drawbacks of the Maximal Margin Classifier by allowing certa1in points to be misclassified. You control the amount of misclassifications using the cost of misclassification 'C', where C is the maximum value of the summation of the slack variable epsilon(</a:t>
            </a:r>
            <a:r>
              <a:rPr lang="en-US" sz="1400" b="1" dirty="0">
                <a:solidFill>
                  <a:srgbClr val="333333"/>
                </a:solidFill>
                <a:latin typeface="Merriweather"/>
              </a:rPr>
              <a:t>ϵ</a:t>
            </a:r>
            <a:r>
              <a:rPr lang="en-US" sz="1400" dirty="0">
                <a:solidFill>
                  <a:srgbClr val="333333"/>
                </a:solidFill>
                <a:latin typeface="Merriweather"/>
              </a:rPr>
              <a:t>)</a:t>
            </a:r>
          </a:p>
          <a:p>
            <a:pPr lvl="0" algn="just"/>
            <a:endParaRPr lang="en-US" sz="1400" dirty="0">
              <a:solidFill>
                <a:srgbClr val="333333"/>
              </a:solidFill>
              <a:latin typeface="Merriweather"/>
            </a:endParaRPr>
          </a:p>
          <a:p>
            <a:pPr lvl="0" algn="ctr"/>
            <a:r>
              <a:rPr lang="en-US" sz="1400" dirty="0">
                <a:solidFill>
                  <a:srgbClr val="333333"/>
                </a:solidFill>
                <a:latin typeface="Merriweather"/>
              </a:rPr>
              <a:t>i.e. </a:t>
            </a:r>
            <a:r>
              <a:rPr lang="en-US" sz="1400" dirty="0">
                <a:solidFill>
                  <a:srgbClr val="333333"/>
                </a:solidFill>
                <a:latin typeface="MJXc-TeX-size1-R"/>
              </a:rPr>
              <a:t>∑</a:t>
            </a:r>
            <a:r>
              <a:rPr lang="en-US" sz="1400" dirty="0">
                <a:solidFill>
                  <a:srgbClr val="333333"/>
                </a:solidFill>
                <a:latin typeface="MJXc-TeX-math-I"/>
              </a:rPr>
              <a:t>ϵ</a:t>
            </a:r>
            <a:r>
              <a:rPr lang="en-US" sz="1400" dirty="0" err="1">
                <a:solidFill>
                  <a:srgbClr val="333333"/>
                </a:solidFill>
                <a:latin typeface="MJXc-TeX-math-I"/>
              </a:rPr>
              <a:t>i</a:t>
            </a:r>
            <a:r>
              <a:rPr lang="en-US" sz="1400" dirty="0">
                <a:solidFill>
                  <a:srgbClr val="333333"/>
                </a:solidFill>
                <a:latin typeface="MJXc-TeX-math-I"/>
              </a:rPr>
              <a:t> </a:t>
            </a:r>
            <a:r>
              <a:rPr lang="en-US" sz="1400" dirty="0">
                <a:solidFill>
                  <a:srgbClr val="333333"/>
                </a:solidFill>
                <a:latin typeface="MJXc-TeX-main-R"/>
              </a:rPr>
              <a:t>≤ </a:t>
            </a:r>
            <a:r>
              <a:rPr lang="en-US" sz="1400" dirty="0">
                <a:solidFill>
                  <a:srgbClr val="333333"/>
                </a:solidFill>
                <a:latin typeface="MJXc-TeX-math-I"/>
              </a:rPr>
              <a:t>C</a:t>
            </a:r>
            <a:endParaRPr lang="en-US" sz="1400" dirty="0">
              <a:solidFill>
                <a:srgbClr val="333333"/>
              </a:solidFill>
              <a:latin typeface="Merriweather"/>
            </a:endParaRPr>
          </a:p>
        </p:txBody>
      </p:sp>
    </p:spTree>
    <p:extLst>
      <p:ext uri="{BB962C8B-B14F-4D97-AF65-F5344CB8AC3E}">
        <p14:creationId xmlns:p14="http://schemas.microsoft.com/office/powerpoint/2010/main" val="2061782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54701" y="4767263"/>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16-07-2020</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r>
              <a:rPr lang="en-IN" sz="900" dirty="0">
                <a:solidFill>
                  <a:srgbClr val="FF0000"/>
                </a:solidFill>
                <a:latin typeface="Proxima Nova Rg" pitchFamily="50" charset="0"/>
              </a:rPr>
              <a:t>17</a:t>
            </a:r>
          </a:p>
        </p:txBody>
      </p:sp>
      <p:sp>
        <p:nvSpPr>
          <p:cNvPr id="2" name="Rectangle 1">
            <a:extLst>
              <a:ext uri="{FF2B5EF4-FFF2-40B4-BE49-F238E27FC236}">
                <a16:creationId xmlns:a16="http://schemas.microsoft.com/office/drawing/2014/main" id="{9EFDC78A-B3BA-44AC-8FB8-B4710B7BD462}"/>
              </a:ext>
            </a:extLst>
          </p:cNvPr>
          <p:cNvSpPr/>
          <p:nvPr/>
        </p:nvSpPr>
        <p:spPr>
          <a:xfrm>
            <a:off x="491623" y="825724"/>
            <a:ext cx="8245977" cy="1600438"/>
          </a:xfrm>
          <a:prstGeom prst="rect">
            <a:avLst/>
          </a:prstGeom>
        </p:spPr>
        <p:txBody>
          <a:bodyPr wrap="square">
            <a:spAutoFit/>
          </a:bodyPr>
          <a:lstStyle/>
          <a:p>
            <a:pPr algn="just"/>
            <a:r>
              <a:rPr lang="en-US" sz="1400" dirty="0">
                <a:solidFill>
                  <a:srgbClr val="333333"/>
                </a:solidFill>
                <a:latin typeface="Merriweather"/>
              </a:rPr>
              <a:t>If </a:t>
            </a:r>
            <a:r>
              <a:rPr lang="en-US" sz="1400" b="1" dirty="0">
                <a:solidFill>
                  <a:srgbClr val="333333"/>
                </a:solidFill>
                <a:latin typeface="Merriweather"/>
              </a:rPr>
              <a:t>C is high</a:t>
            </a:r>
            <a:r>
              <a:rPr lang="en-US" sz="1400" dirty="0">
                <a:solidFill>
                  <a:srgbClr val="333333"/>
                </a:solidFill>
                <a:latin typeface="Merriweather"/>
              </a:rPr>
              <a:t>, a higher number of points are allowed to be misclassified or violate the margin. In this case, the model is</a:t>
            </a:r>
            <a:r>
              <a:rPr lang="en-US" sz="1400" b="1" dirty="0">
                <a:solidFill>
                  <a:srgbClr val="333333"/>
                </a:solidFill>
                <a:latin typeface="Merriweather"/>
              </a:rPr>
              <a:t> flexible, more generalizable, and less likely to overfit</a:t>
            </a:r>
            <a:r>
              <a:rPr lang="en-US" sz="1400" dirty="0">
                <a:solidFill>
                  <a:srgbClr val="333333"/>
                </a:solidFill>
                <a:latin typeface="Merriweather"/>
              </a:rPr>
              <a:t>. In other words, it has a </a:t>
            </a:r>
            <a:r>
              <a:rPr lang="en-US" sz="1400" b="1" dirty="0">
                <a:solidFill>
                  <a:srgbClr val="333333"/>
                </a:solidFill>
                <a:latin typeface="Merriweather"/>
              </a:rPr>
              <a:t>high bias. </a:t>
            </a:r>
            <a:endParaRPr lang="en-US" sz="1400" dirty="0">
              <a:solidFill>
                <a:srgbClr val="333333"/>
              </a:solidFill>
              <a:latin typeface="Merriweather"/>
            </a:endParaRPr>
          </a:p>
          <a:p>
            <a:pPr algn="just"/>
            <a:r>
              <a:rPr lang="en-US" sz="1400" dirty="0">
                <a:solidFill>
                  <a:srgbClr val="333333"/>
                </a:solidFill>
                <a:latin typeface="Merriweather"/>
              </a:rPr>
              <a:t> </a:t>
            </a:r>
          </a:p>
          <a:p>
            <a:pPr algn="just"/>
            <a:r>
              <a:rPr lang="en-US" sz="1400" dirty="0">
                <a:solidFill>
                  <a:srgbClr val="333333"/>
                </a:solidFill>
                <a:latin typeface="Merriweather"/>
              </a:rPr>
              <a:t>On the other hand, if </a:t>
            </a:r>
            <a:r>
              <a:rPr lang="en-US" sz="1400" b="1" dirty="0">
                <a:solidFill>
                  <a:srgbClr val="333333"/>
                </a:solidFill>
                <a:latin typeface="Merriweather"/>
              </a:rPr>
              <a:t>C is low</a:t>
            </a:r>
            <a:r>
              <a:rPr lang="en-US" sz="1400" dirty="0">
                <a:solidFill>
                  <a:srgbClr val="333333"/>
                </a:solidFill>
                <a:latin typeface="Merriweather"/>
              </a:rPr>
              <a:t>, a lesser number of points are allowed to be misclassified or violate the margin. In this case, the model is </a:t>
            </a:r>
            <a:r>
              <a:rPr lang="en-US" sz="1400" b="1" dirty="0">
                <a:solidFill>
                  <a:srgbClr val="333333"/>
                </a:solidFill>
                <a:latin typeface="Merriweather"/>
              </a:rPr>
              <a:t>less flexible, less generalizable, and more likely to overfit.</a:t>
            </a:r>
            <a:r>
              <a:rPr lang="en-US" sz="1400" dirty="0">
                <a:solidFill>
                  <a:srgbClr val="333333"/>
                </a:solidFill>
                <a:latin typeface="Merriweather"/>
              </a:rPr>
              <a:t> In other words, it has a </a:t>
            </a:r>
            <a:r>
              <a:rPr lang="en-US" sz="1400" b="1" dirty="0">
                <a:solidFill>
                  <a:srgbClr val="333333"/>
                </a:solidFill>
                <a:latin typeface="Merriweather"/>
              </a:rPr>
              <a:t>high variance. </a:t>
            </a:r>
            <a:endParaRPr lang="en-US" sz="1400" dirty="0">
              <a:solidFill>
                <a:srgbClr val="333333"/>
              </a:solidFill>
              <a:latin typeface="Merriweather"/>
            </a:endParaRPr>
          </a:p>
        </p:txBody>
      </p:sp>
      <p:sp>
        <p:nvSpPr>
          <p:cNvPr id="3" name="Rectangle 2">
            <a:extLst>
              <a:ext uri="{FF2B5EF4-FFF2-40B4-BE49-F238E27FC236}">
                <a16:creationId xmlns:a16="http://schemas.microsoft.com/office/drawing/2014/main" id="{6F70FA5D-E184-4318-BC51-A401304E8608}"/>
              </a:ext>
            </a:extLst>
          </p:cNvPr>
          <p:cNvSpPr/>
          <p:nvPr/>
        </p:nvSpPr>
        <p:spPr>
          <a:xfrm>
            <a:off x="254701" y="151194"/>
            <a:ext cx="4473086" cy="363176"/>
          </a:xfrm>
          <a:prstGeom prst="rect">
            <a:avLst/>
          </a:prstGeom>
        </p:spPr>
        <p:txBody>
          <a:bodyPr wrap="square">
            <a:spAutoFit/>
          </a:bodyPr>
          <a:lstStyle/>
          <a:p>
            <a:pPr marL="0" lvl="1" defTabSz="685800">
              <a:lnSpc>
                <a:spcPct val="80000"/>
              </a:lnSpc>
              <a:spcBef>
                <a:spcPct val="0"/>
              </a:spcBef>
            </a:pPr>
            <a:r>
              <a:rPr lang="en-US" sz="2200" dirty="0">
                <a:solidFill>
                  <a:schemeClr val="bg1"/>
                </a:solidFill>
                <a:latin typeface="Proxima Nova Light" panose="02000506030000020004" pitchFamily="2" charset="77"/>
              </a:rPr>
              <a:t>SUPPORT VECTOR MACHINES</a:t>
            </a:r>
          </a:p>
        </p:txBody>
      </p:sp>
      <p:pic>
        <p:nvPicPr>
          <p:cNvPr id="20482" name="Picture 2" descr="Image result for svm"/>
          <p:cNvPicPr>
            <a:picLocks noChangeAspect="1" noChangeArrowheads="1"/>
          </p:cNvPicPr>
          <p:nvPr/>
        </p:nvPicPr>
        <p:blipFill rotWithShape="1">
          <a:blip r:embed="rId2">
            <a:extLst>
              <a:ext uri="{28A0092B-C50C-407E-A947-70E740481C1C}">
                <a14:useLocalDpi xmlns:a14="http://schemas.microsoft.com/office/drawing/2010/main" val="0"/>
              </a:ext>
            </a:extLst>
          </a:blip>
          <a:srcRect t="20026"/>
          <a:stretch/>
        </p:blipFill>
        <p:spPr bwMode="auto">
          <a:xfrm>
            <a:off x="2972451" y="2612825"/>
            <a:ext cx="5460349" cy="244545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06797" y="3412046"/>
            <a:ext cx="925253" cy="369332"/>
          </a:xfrm>
          <a:prstGeom prst="rect">
            <a:avLst/>
          </a:prstGeom>
        </p:spPr>
        <p:txBody>
          <a:bodyPr wrap="none">
            <a:spAutoFit/>
          </a:bodyPr>
          <a:lstStyle/>
          <a:p>
            <a:pPr algn="ctr"/>
            <a:r>
              <a:rPr lang="en-US" dirty="0">
                <a:solidFill>
                  <a:srgbClr val="333333"/>
                </a:solidFill>
                <a:latin typeface="MJXc-TeX-size1-R"/>
              </a:rPr>
              <a:t>∑</a:t>
            </a:r>
            <a:r>
              <a:rPr lang="en-US" dirty="0">
                <a:solidFill>
                  <a:srgbClr val="333333"/>
                </a:solidFill>
                <a:latin typeface="MJXc-TeX-math-I"/>
              </a:rPr>
              <a:t>ϵ</a:t>
            </a:r>
            <a:r>
              <a:rPr lang="en-US" dirty="0" err="1">
                <a:solidFill>
                  <a:srgbClr val="333333"/>
                </a:solidFill>
                <a:latin typeface="MJXc-TeX-math-I"/>
              </a:rPr>
              <a:t>i</a:t>
            </a:r>
            <a:r>
              <a:rPr lang="en-US" dirty="0">
                <a:solidFill>
                  <a:srgbClr val="333333"/>
                </a:solidFill>
                <a:latin typeface="MJXc-TeX-math-I"/>
              </a:rPr>
              <a:t> </a:t>
            </a:r>
            <a:r>
              <a:rPr lang="en-US" dirty="0">
                <a:solidFill>
                  <a:srgbClr val="333333"/>
                </a:solidFill>
                <a:latin typeface="MJXc-TeX-main-R"/>
              </a:rPr>
              <a:t>≤ </a:t>
            </a:r>
            <a:r>
              <a:rPr lang="en-US" dirty="0">
                <a:solidFill>
                  <a:srgbClr val="333333"/>
                </a:solidFill>
                <a:latin typeface="MJXc-TeX-math-I"/>
              </a:rPr>
              <a:t>C</a:t>
            </a:r>
          </a:p>
        </p:txBody>
      </p:sp>
    </p:spTree>
    <p:extLst>
      <p:ext uri="{BB962C8B-B14F-4D97-AF65-F5344CB8AC3E}">
        <p14:creationId xmlns:p14="http://schemas.microsoft.com/office/powerpoint/2010/main" val="1706113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1722257"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16-07-2020</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r>
              <a:rPr lang="en-IN" sz="900" dirty="0">
                <a:solidFill>
                  <a:srgbClr val="FF0000"/>
                </a:solidFill>
                <a:latin typeface="Proxima Nova Rg" pitchFamily="50" charset="0"/>
              </a:rPr>
              <a:t>17</a:t>
            </a:r>
          </a:p>
        </p:txBody>
      </p:sp>
      <p:sp>
        <p:nvSpPr>
          <p:cNvPr id="2" name="Rectangle 1">
            <a:extLst>
              <a:ext uri="{FF2B5EF4-FFF2-40B4-BE49-F238E27FC236}">
                <a16:creationId xmlns:a16="http://schemas.microsoft.com/office/drawing/2014/main" id="{9EFDC78A-B3BA-44AC-8FB8-B4710B7BD462}"/>
              </a:ext>
            </a:extLst>
          </p:cNvPr>
          <p:cNvSpPr/>
          <p:nvPr/>
        </p:nvSpPr>
        <p:spPr>
          <a:xfrm>
            <a:off x="480334" y="955923"/>
            <a:ext cx="8183332" cy="584775"/>
          </a:xfrm>
          <a:prstGeom prst="rect">
            <a:avLst/>
          </a:prstGeom>
        </p:spPr>
        <p:txBody>
          <a:bodyPr wrap="square">
            <a:spAutoFit/>
          </a:bodyPr>
          <a:lstStyle/>
          <a:p>
            <a:r>
              <a:rPr lang="en-US" sz="1600" dirty="0">
                <a:solidFill>
                  <a:srgbClr val="333333"/>
                </a:solidFill>
                <a:latin typeface="Gill Sans MT" panose="020B0502020104020203" pitchFamily="34" charset="0"/>
              </a:rPr>
              <a:t>not all data are linearly separable. In fact, in the real world, almost all the data are randomly distributed, which makes it hard to separate different classes linearly.</a:t>
            </a:r>
            <a:endParaRPr lang="en-US" sz="1200" dirty="0">
              <a:solidFill>
                <a:srgbClr val="333333"/>
              </a:solidFill>
              <a:latin typeface="Gill Sans MT" panose="020B0502020104020203" pitchFamily="34" charset="0"/>
            </a:endParaRPr>
          </a:p>
        </p:txBody>
      </p:sp>
      <p:sp>
        <p:nvSpPr>
          <p:cNvPr id="3" name="Rectangle 2">
            <a:extLst>
              <a:ext uri="{FF2B5EF4-FFF2-40B4-BE49-F238E27FC236}">
                <a16:creationId xmlns:a16="http://schemas.microsoft.com/office/drawing/2014/main" id="{6F70FA5D-E184-4318-BC51-A401304E8608}"/>
              </a:ext>
            </a:extLst>
          </p:cNvPr>
          <p:cNvSpPr/>
          <p:nvPr/>
        </p:nvSpPr>
        <p:spPr>
          <a:xfrm>
            <a:off x="274160" y="193180"/>
            <a:ext cx="4473086" cy="363176"/>
          </a:xfrm>
          <a:prstGeom prst="rect">
            <a:avLst/>
          </a:prstGeom>
        </p:spPr>
        <p:txBody>
          <a:bodyPr wrap="square">
            <a:spAutoFit/>
          </a:bodyPr>
          <a:lstStyle/>
          <a:p>
            <a:pPr marL="0" lvl="1" defTabSz="685800">
              <a:lnSpc>
                <a:spcPct val="80000"/>
              </a:lnSpc>
              <a:spcBef>
                <a:spcPct val="0"/>
              </a:spcBef>
            </a:pPr>
            <a:r>
              <a:rPr lang="en-US" sz="2200" dirty="0">
                <a:solidFill>
                  <a:schemeClr val="bg1"/>
                </a:solidFill>
                <a:latin typeface="Proxima Nova Light" panose="02000506030000020004" pitchFamily="2" charset="77"/>
              </a:rPr>
              <a:t>SUPPORT VECTOR MACHINES</a:t>
            </a:r>
          </a:p>
        </p:txBody>
      </p:sp>
      <p:pic>
        <p:nvPicPr>
          <p:cNvPr id="8194" name="Picture 2" descr="https://miro.medium.com/max/838/1*mCwnu5kXot6buL7jeIafq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170" y="1760481"/>
            <a:ext cx="6154513" cy="245299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02095" y="4279367"/>
            <a:ext cx="8113967" cy="307777"/>
          </a:xfrm>
          <a:prstGeom prst="rect">
            <a:avLst/>
          </a:prstGeom>
        </p:spPr>
        <p:txBody>
          <a:bodyPr wrap="square">
            <a:spAutoFit/>
          </a:bodyPr>
          <a:lstStyle/>
          <a:p>
            <a:r>
              <a:rPr lang="en-US" sz="1400" dirty="0">
                <a:hlinkClick r:id="rId3"/>
              </a:rPr>
              <a:t>https://medium.com/@zxr.nju/what-is-the-kernel-trick-why-is-it-important-98a98db0961d</a:t>
            </a:r>
            <a:endParaRPr lang="en-US" sz="1400" dirty="0"/>
          </a:p>
        </p:txBody>
      </p:sp>
    </p:spTree>
    <p:extLst>
      <p:ext uri="{BB962C8B-B14F-4D97-AF65-F5344CB8AC3E}">
        <p14:creationId xmlns:p14="http://schemas.microsoft.com/office/powerpoint/2010/main" val="1418833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16-07-2020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44</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7567"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3</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16-07-2020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p:cNvSpPr/>
          <p:nvPr/>
        </p:nvSpPr>
        <p:spPr>
          <a:xfrm>
            <a:off x="567505" y="1697499"/>
            <a:ext cx="8008989" cy="1754326"/>
          </a:xfrm>
          <a:prstGeom prst="rect">
            <a:avLst/>
          </a:prstGeom>
        </p:spPr>
        <p:txBody>
          <a:bodyPr wrap="square">
            <a:spAutoFit/>
          </a:bodyPr>
          <a:lstStyle/>
          <a:p>
            <a:r>
              <a:rPr lang="en-US" b="1" dirty="0">
                <a:solidFill>
                  <a:srgbClr val="595858"/>
                </a:solidFill>
                <a:latin typeface="roboto"/>
              </a:rPr>
              <a:t>The effectiveness of an SVM depends upon?</a:t>
            </a:r>
          </a:p>
          <a:p>
            <a:endParaRPr lang="en-US" dirty="0">
              <a:solidFill>
                <a:srgbClr val="595858"/>
              </a:solidFill>
              <a:latin typeface="roboto"/>
            </a:endParaRPr>
          </a:p>
          <a:p>
            <a:pPr marL="342900" indent="-342900">
              <a:buAutoNum type="alphaUcParenR"/>
            </a:pPr>
            <a:r>
              <a:rPr lang="en-US" dirty="0">
                <a:solidFill>
                  <a:srgbClr val="595858"/>
                </a:solidFill>
                <a:latin typeface="roboto"/>
              </a:rPr>
              <a:t>Selection of Kernel</a:t>
            </a:r>
          </a:p>
          <a:p>
            <a:pPr marL="342900" indent="-342900">
              <a:buAutoNum type="alphaUcParenR"/>
            </a:pPr>
            <a:r>
              <a:rPr lang="en-US" dirty="0">
                <a:solidFill>
                  <a:srgbClr val="595858"/>
                </a:solidFill>
                <a:latin typeface="roboto"/>
              </a:rPr>
              <a:t>Kernel Parameters</a:t>
            </a:r>
          </a:p>
          <a:p>
            <a:pPr marL="342900" indent="-342900">
              <a:buAutoNum type="alphaUcParenR"/>
            </a:pPr>
            <a:r>
              <a:rPr lang="en-US" dirty="0">
                <a:solidFill>
                  <a:srgbClr val="595858"/>
                </a:solidFill>
                <a:latin typeface="roboto"/>
              </a:rPr>
              <a:t>Soft Margin Parameter C</a:t>
            </a:r>
          </a:p>
          <a:p>
            <a:pPr marL="342900" indent="-342900">
              <a:buAutoNum type="alphaUcParenR"/>
            </a:pPr>
            <a:r>
              <a:rPr lang="en-US" dirty="0">
                <a:solidFill>
                  <a:srgbClr val="595858"/>
                </a:solidFill>
                <a:latin typeface="roboto"/>
              </a:rPr>
              <a:t>All of the above</a:t>
            </a:r>
          </a:p>
        </p:txBody>
      </p:sp>
    </p:spTree>
    <p:extLst>
      <p:ext uri="{BB962C8B-B14F-4D97-AF65-F5344CB8AC3E}">
        <p14:creationId xmlns:p14="http://schemas.microsoft.com/office/powerpoint/2010/main" val="426248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16-07-2020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45</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7567"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3(Answer)</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16-07-2020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p:cNvSpPr/>
          <p:nvPr/>
        </p:nvSpPr>
        <p:spPr>
          <a:xfrm>
            <a:off x="567505" y="1697499"/>
            <a:ext cx="8008989" cy="1754326"/>
          </a:xfrm>
          <a:prstGeom prst="rect">
            <a:avLst/>
          </a:prstGeom>
        </p:spPr>
        <p:txBody>
          <a:bodyPr wrap="square">
            <a:spAutoFit/>
          </a:bodyPr>
          <a:lstStyle/>
          <a:p>
            <a:r>
              <a:rPr lang="en-US" b="1" dirty="0">
                <a:solidFill>
                  <a:srgbClr val="595858"/>
                </a:solidFill>
                <a:latin typeface="roboto"/>
              </a:rPr>
              <a:t>The effectiveness of an SVM depends upon?</a:t>
            </a:r>
          </a:p>
          <a:p>
            <a:endParaRPr lang="en-US" dirty="0">
              <a:solidFill>
                <a:srgbClr val="595858"/>
              </a:solidFill>
              <a:latin typeface="roboto"/>
            </a:endParaRPr>
          </a:p>
          <a:p>
            <a:pPr marL="342900" indent="-342900">
              <a:buAutoNum type="alphaUcParenR"/>
            </a:pPr>
            <a:r>
              <a:rPr lang="en-US" dirty="0">
                <a:solidFill>
                  <a:srgbClr val="595858"/>
                </a:solidFill>
                <a:latin typeface="roboto"/>
              </a:rPr>
              <a:t>Selection of Kernel</a:t>
            </a:r>
          </a:p>
          <a:p>
            <a:pPr marL="342900" indent="-342900">
              <a:buAutoNum type="alphaUcParenR"/>
            </a:pPr>
            <a:r>
              <a:rPr lang="en-US" dirty="0">
                <a:solidFill>
                  <a:srgbClr val="595858"/>
                </a:solidFill>
                <a:latin typeface="roboto"/>
              </a:rPr>
              <a:t>Kernel Parameters</a:t>
            </a:r>
          </a:p>
          <a:p>
            <a:pPr marL="342900" indent="-342900">
              <a:buAutoNum type="alphaUcParenR"/>
            </a:pPr>
            <a:r>
              <a:rPr lang="en-US" dirty="0">
                <a:solidFill>
                  <a:srgbClr val="595858"/>
                </a:solidFill>
                <a:latin typeface="roboto"/>
              </a:rPr>
              <a:t>Soft Margin Parameter C</a:t>
            </a:r>
          </a:p>
          <a:p>
            <a:pPr marL="342900" indent="-342900">
              <a:buAutoNum type="alphaUcParenR"/>
            </a:pPr>
            <a:r>
              <a:rPr lang="en-US" dirty="0">
                <a:solidFill>
                  <a:srgbClr val="E72D3F"/>
                </a:solidFill>
                <a:latin typeface="roboto"/>
              </a:rPr>
              <a:t>All of the above</a:t>
            </a:r>
          </a:p>
        </p:txBody>
      </p:sp>
    </p:spTree>
    <p:extLst>
      <p:ext uri="{BB962C8B-B14F-4D97-AF65-F5344CB8AC3E}">
        <p14:creationId xmlns:p14="http://schemas.microsoft.com/office/powerpoint/2010/main" val="3797528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16-07-2020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46</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0"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4</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16-07-2020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p:cNvSpPr/>
          <p:nvPr/>
        </p:nvSpPr>
        <p:spPr>
          <a:xfrm>
            <a:off x="567505" y="1697499"/>
            <a:ext cx="8008989" cy="1200329"/>
          </a:xfrm>
          <a:prstGeom prst="rect">
            <a:avLst/>
          </a:prstGeom>
        </p:spPr>
        <p:txBody>
          <a:bodyPr wrap="square">
            <a:spAutoFit/>
          </a:bodyPr>
          <a:lstStyle/>
          <a:p>
            <a:r>
              <a:rPr lang="en-US" b="1" dirty="0"/>
              <a:t>Support vectors are the data points that lie closest to the decision surface</a:t>
            </a:r>
            <a:r>
              <a:rPr lang="en-US" b="1" dirty="0">
                <a:solidFill>
                  <a:srgbClr val="595858"/>
                </a:solidFill>
                <a:latin typeface="roboto"/>
              </a:rPr>
              <a:t>?</a:t>
            </a:r>
          </a:p>
          <a:p>
            <a:endParaRPr lang="en-US" dirty="0">
              <a:solidFill>
                <a:srgbClr val="595858"/>
              </a:solidFill>
              <a:latin typeface="roboto"/>
            </a:endParaRPr>
          </a:p>
          <a:p>
            <a:pPr marL="342900" indent="-342900">
              <a:buAutoNum type="alphaUcParenR"/>
            </a:pPr>
            <a:r>
              <a:rPr lang="en-US" dirty="0"/>
              <a:t>TRUE</a:t>
            </a:r>
          </a:p>
          <a:p>
            <a:pPr marL="342900" indent="-342900">
              <a:buAutoNum type="alphaUcParenR"/>
            </a:pPr>
            <a:r>
              <a:rPr lang="en-US" dirty="0"/>
              <a:t>FALSE</a:t>
            </a:r>
            <a:endParaRPr lang="en-US" dirty="0">
              <a:solidFill>
                <a:srgbClr val="E72D3F"/>
              </a:solidFill>
              <a:latin typeface="roboto"/>
            </a:endParaRPr>
          </a:p>
        </p:txBody>
      </p:sp>
    </p:spTree>
    <p:extLst>
      <p:ext uri="{BB962C8B-B14F-4D97-AF65-F5344CB8AC3E}">
        <p14:creationId xmlns:p14="http://schemas.microsoft.com/office/powerpoint/2010/main" val="3435502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16-07-2020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47</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0"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4 (Answer)</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16-07-2020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p:cNvSpPr/>
          <p:nvPr/>
        </p:nvSpPr>
        <p:spPr>
          <a:xfrm>
            <a:off x="567505" y="1697499"/>
            <a:ext cx="8008989" cy="1200329"/>
          </a:xfrm>
          <a:prstGeom prst="rect">
            <a:avLst/>
          </a:prstGeom>
        </p:spPr>
        <p:txBody>
          <a:bodyPr wrap="square">
            <a:spAutoFit/>
          </a:bodyPr>
          <a:lstStyle/>
          <a:p>
            <a:r>
              <a:rPr lang="en-US" b="1" dirty="0"/>
              <a:t>Support vectors are the data points that lie closest to the decision surface</a:t>
            </a:r>
            <a:r>
              <a:rPr lang="en-US" b="1" dirty="0">
                <a:solidFill>
                  <a:srgbClr val="595858"/>
                </a:solidFill>
                <a:latin typeface="roboto"/>
              </a:rPr>
              <a:t>?</a:t>
            </a:r>
          </a:p>
          <a:p>
            <a:endParaRPr lang="en-US" dirty="0">
              <a:solidFill>
                <a:srgbClr val="595858"/>
              </a:solidFill>
              <a:latin typeface="roboto"/>
            </a:endParaRPr>
          </a:p>
          <a:p>
            <a:pPr marL="342900" indent="-342900">
              <a:buAutoNum type="alphaUcParenR"/>
            </a:pPr>
            <a:r>
              <a:rPr lang="en-US" dirty="0">
                <a:solidFill>
                  <a:srgbClr val="E72D3F"/>
                </a:solidFill>
              </a:rPr>
              <a:t>TRUE</a:t>
            </a:r>
          </a:p>
          <a:p>
            <a:pPr marL="342900" indent="-342900">
              <a:buAutoNum type="alphaUcParenR"/>
            </a:pPr>
            <a:r>
              <a:rPr lang="en-US" dirty="0"/>
              <a:t>FALSE</a:t>
            </a:r>
            <a:endParaRPr lang="en-US" dirty="0">
              <a:solidFill>
                <a:srgbClr val="E72D3F"/>
              </a:solidFill>
              <a:latin typeface="roboto"/>
            </a:endParaRPr>
          </a:p>
        </p:txBody>
      </p:sp>
    </p:spTree>
    <p:extLst>
      <p:ext uri="{BB962C8B-B14F-4D97-AF65-F5344CB8AC3E}">
        <p14:creationId xmlns:p14="http://schemas.microsoft.com/office/powerpoint/2010/main" val="6977868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555037" y="2114911"/>
            <a:ext cx="6895272" cy="1171985"/>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IN" sz="4000" dirty="0">
                <a:latin typeface="Proxima Nova Light" panose="02000506030000020004" pitchFamily="2" charset="77"/>
              </a:rPr>
              <a:t>Thank You!</a:t>
            </a: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0" y="716037"/>
            <a:ext cx="2603231"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05F9FE4C-6887-C742-8AA6-90375168B633}" type="datetime1">
              <a:rPr lang="en-IN" smtClean="0"/>
              <a:t>16-07-2020</a:t>
            </a:fld>
            <a:endParaRPr lang="en-IN" dirty="0"/>
          </a:p>
        </p:txBody>
      </p:sp>
      <p:sp>
        <p:nvSpPr>
          <p:cNvPr id="3" name="Slide Number Placeholder 2"/>
          <p:cNvSpPr>
            <a:spLocks noGrp="1"/>
          </p:cNvSpPr>
          <p:nvPr>
            <p:ph type="sldNum" sz="quarter" idx="12"/>
          </p:nvPr>
        </p:nvSpPr>
        <p:spPr>
          <a:xfrm>
            <a:off x="6553670" y="4516965"/>
            <a:ext cx="2057400" cy="273844"/>
          </a:xfrm>
        </p:spPr>
        <p:txBody>
          <a:bodyPr/>
          <a:lstStyle/>
          <a:p>
            <a:r>
              <a:rPr lang="en-IN" dirty="0"/>
              <a:t>21</a:t>
            </a:r>
          </a:p>
        </p:txBody>
      </p:sp>
    </p:spTree>
    <p:extLst>
      <p:ext uri="{BB962C8B-B14F-4D97-AF65-F5344CB8AC3E}">
        <p14:creationId xmlns:p14="http://schemas.microsoft.com/office/powerpoint/2010/main" val="1885528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454771-AA16-4196-B986-210BE6E20132}"/>
              </a:ext>
            </a:extLst>
          </p:cNvPr>
          <p:cNvSpPr>
            <a:spLocks noGrp="1"/>
          </p:cNvSpPr>
          <p:nvPr>
            <p:ph type="dt" sz="half" idx="10"/>
          </p:nvPr>
        </p:nvSpPr>
        <p:spPr/>
        <p:txBody>
          <a:bodyPr/>
          <a:lstStyle/>
          <a:p>
            <a:fld id="{9E6D2E29-3933-614D-82C7-D215195ADAE0}" type="datetime1">
              <a:rPr lang="en-IN" smtClean="0"/>
              <a:t>16-07-2020</a:t>
            </a:fld>
            <a:endParaRPr lang="en-IN"/>
          </a:p>
        </p:txBody>
      </p:sp>
      <p:sp>
        <p:nvSpPr>
          <p:cNvPr id="3" name="Slide Number Placeholder 2">
            <a:extLst>
              <a:ext uri="{FF2B5EF4-FFF2-40B4-BE49-F238E27FC236}">
                <a16:creationId xmlns:a16="http://schemas.microsoft.com/office/drawing/2014/main" id="{CC8BB714-6110-493D-A4DC-60C0D49278C0}"/>
              </a:ext>
            </a:extLst>
          </p:cNvPr>
          <p:cNvSpPr>
            <a:spLocks noGrp="1"/>
          </p:cNvSpPr>
          <p:nvPr>
            <p:ph type="sldNum" sz="quarter" idx="12"/>
          </p:nvPr>
        </p:nvSpPr>
        <p:spPr/>
        <p:txBody>
          <a:bodyPr/>
          <a:lstStyle/>
          <a:p>
            <a:fld id="{273EEA2F-D825-49D3-9C25-497F06EFD3F7}" type="slidenum">
              <a:rPr lang="en-IN" smtClean="0"/>
              <a:t>5</a:t>
            </a:fld>
            <a:endParaRPr lang="en-IN"/>
          </a:p>
        </p:txBody>
      </p:sp>
      <p:sp>
        <p:nvSpPr>
          <p:cNvPr id="5" name="Title 4">
            <a:extLst>
              <a:ext uri="{FF2B5EF4-FFF2-40B4-BE49-F238E27FC236}">
                <a16:creationId xmlns:a16="http://schemas.microsoft.com/office/drawing/2014/main" id="{6CAA6F69-E17D-400A-B91F-8B59F821DF2A}"/>
              </a:ext>
            </a:extLst>
          </p:cNvPr>
          <p:cNvSpPr>
            <a:spLocks noGrp="1"/>
          </p:cNvSpPr>
          <p:nvPr>
            <p:ph type="title"/>
          </p:nvPr>
        </p:nvSpPr>
        <p:spPr>
          <a:xfrm>
            <a:off x="316679" y="121966"/>
            <a:ext cx="7195874" cy="382564"/>
          </a:xfrm>
        </p:spPr>
        <p:txBody>
          <a:bodyPr/>
          <a:lstStyle/>
          <a:p>
            <a:r>
              <a:rPr lang="en-US" dirty="0"/>
              <a:t>What &amp; Why of Overfitting and Underfitting</a:t>
            </a:r>
            <a:endParaRPr lang="en-IN" dirty="0"/>
          </a:p>
        </p:txBody>
      </p:sp>
      <p:grpSp>
        <p:nvGrpSpPr>
          <p:cNvPr id="8" name="Group 7">
            <a:extLst>
              <a:ext uri="{FF2B5EF4-FFF2-40B4-BE49-F238E27FC236}">
                <a16:creationId xmlns:a16="http://schemas.microsoft.com/office/drawing/2014/main" id="{22D4E467-FD98-4CA7-A9A1-9A45EFD3C4A7}"/>
              </a:ext>
            </a:extLst>
          </p:cNvPr>
          <p:cNvGrpSpPr/>
          <p:nvPr/>
        </p:nvGrpSpPr>
        <p:grpSpPr>
          <a:xfrm>
            <a:off x="1931588" y="792617"/>
            <a:ext cx="5057158" cy="1779133"/>
            <a:chOff x="1413966" y="1737194"/>
            <a:chExt cx="6460791" cy="2132260"/>
          </a:xfrm>
        </p:grpSpPr>
        <p:pic>
          <p:nvPicPr>
            <p:cNvPr id="6" name="Picture 5">
              <a:extLst>
                <a:ext uri="{FF2B5EF4-FFF2-40B4-BE49-F238E27FC236}">
                  <a16:creationId xmlns:a16="http://schemas.microsoft.com/office/drawing/2014/main" id="{E8290B0C-FCF3-4546-97F4-491324081009}"/>
                </a:ext>
              </a:extLst>
            </p:cNvPr>
            <p:cNvPicPr>
              <a:picLocks noChangeAspect="1"/>
            </p:cNvPicPr>
            <p:nvPr/>
          </p:nvPicPr>
          <p:blipFill>
            <a:blip r:embed="rId3"/>
            <a:stretch>
              <a:fillRect/>
            </a:stretch>
          </p:blipFill>
          <p:spPr>
            <a:xfrm>
              <a:off x="1413966" y="1936304"/>
              <a:ext cx="6460791" cy="1933150"/>
            </a:xfrm>
            <a:prstGeom prst="rect">
              <a:avLst/>
            </a:prstGeom>
            <a:ln>
              <a:noFill/>
              <a:prstDash val="lgDash"/>
            </a:ln>
          </p:spPr>
        </p:pic>
        <p:sp>
          <p:nvSpPr>
            <p:cNvPr id="7" name="TextBox 6">
              <a:extLst>
                <a:ext uri="{FF2B5EF4-FFF2-40B4-BE49-F238E27FC236}">
                  <a16:creationId xmlns:a16="http://schemas.microsoft.com/office/drawing/2014/main" id="{554834CC-1979-44F6-8BBD-DA4F889F1514}"/>
                </a:ext>
              </a:extLst>
            </p:cNvPr>
            <p:cNvSpPr txBox="1"/>
            <p:nvPr/>
          </p:nvSpPr>
          <p:spPr>
            <a:xfrm>
              <a:off x="1657350" y="1737194"/>
              <a:ext cx="1436562" cy="276999"/>
            </a:xfrm>
            <a:prstGeom prst="rect">
              <a:avLst/>
            </a:prstGeom>
            <a:noFill/>
          </p:spPr>
          <p:txBody>
            <a:bodyPr wrap="square" rtlCol="0">
              <a:spAutoFit/>
            </a:bodyPr>
            <a:lstStyle/>
            <a:p>
              <a:pPr algn="ctr"/>
              <a:r>
                <a:rPr lang="en-US" sz="1200" i="1" dirty="0">
                  <a:solidFill>
                    <a:srgbClr val="FF0000"/>
                  </a:solidFill>
                </a:rPr>
                <a:t>Underfitting</a:t>
              </a:r>
              <a:endParaRPr lang="en-IN" sz="1200" i="1" dirty="0">
                <a:solidFill>
                  <a:srgbClr val="FF0000"/>
                </a:solidFill>
              </a:endParaRPr>
            </a:p>
          </p:txBody>
        </p:sp>
        <p:sp>
          <p:nvSpPr>
            <p:cNvPr id="9" name="TextBox 8">
              <a:extLst>
                <a:ext uri="{FF2B5EF4-FFF2-40B4-BE49-F238E27FC236}">
                  <a16:creationId xmlns:a16="http://schemas.microsoft.com/office/drawing/2014/main" id="{DC65717B-A216-433E-8FCF-C45600D5C09A}"/>
                </a:ext>
              </a:extLst>
            </p:cNvPr>
            <p:cNvSpPr txBox="1"/>
            <p:nvPr/>
          </p:nvSpPr>
          <p:spPr>
            <a:xfrm>
              <a:off x="6075991" y="1737194"/>
              <a:ext cx="1436562" cy="276999"/>
            </a:xfrm>
            <a:prstGeom prst="rect">
              <a:avLst/>
            </a:prstGeom>
            <a:noFill/>
          </p:spPr>
          <p:txBody>
            <a:bodyPr wrap="square" rtlCol="0">
              <a:spAutoFit/>
            </a:bodyPr>
            <a:lstStyle/>
            <a:p>
              <a:pPr algn="ctr"/>
              <a:r>
                <a:rPr lang="en-US" sz="1200" i="1" dirty="0">
                  <a:solidFill>
                    <a:srgbClr val="FF0000"/>
                  </a:solidFill>
                </a:rPr>
                <a:t>Overfitting</a:t>
              </a:r>
              <a:endParaRPr lang="en-IN" sz="1200" i="1" dirty="0">
                <a:solidFill>
                  <a:srgbClr val="FF0000"/>
                </a:solidFill>
              </a:endParaRPr>
            </a:p>
          </p:txBody>
        </p:sp>
        <p:sp>
          <p:nvSpPr>
            <p:cNvPr id="10" name="TextBox 9">
              <a:extLst>
                <a:ext uri="{FF2B5EF4-FFF2-40B4-BE49-F238E27FC236}">
                  <a16:creationId xmlns:a16="http://schemas.microsoft.com/office/drawing/2014/main" id="{C9A814E0-C68D-4C5A-B239-12CCCA4E7AD4}"/>
                </a:ext>
              </a:extLst>
            </p:cNvPr>
            <p:cNvSpPr txBox="1"/>
            <p:nvPr/>
          </p:nvSpPr>
          <p:spPr>
            <a:xfrm>
              <a:off x="3853719" y="1737194"/>
              <a:ext cx="1436562" cy="276999"/>
            </a:xfrm>
            <a:prstGeom prst="rect">
              <a:avLst/>
            </a:prstGeom>
            <a:noFill/>
          </p:spPr>
          <p:txBody>
            <a:bodyPr wrap="square" rtlCol="0">
              <a:spAutoFit/>
            </a:bodyPr>
            <a:lstStyle/>
            <a:p>
              <a:pPr algn="ctr"/>
              <a:r>
                <a:rPr lang="en-US" sz="1200" i="1" dirty="0">
                  <a:solidFill>
                    <a:srgbClr val="FF0000"/>
                  </a:solidFill>
                </a:rPr>
                <a:t>Good-Fit</a:t>
              </a:r>
              <a:endParaRPr lang="en-IN" sz="1200" i="1" dirty="0">
                <a:solidFill>
                  <a:srgbClr val="FF0000"/>
                </a:solidFill>
              </a:endParaRPr>
            </a:p>
          </p:txBody>
        </p:sp>
      </p:grpSp>
      <p:pic>
        <p:nvPicPr>
          <p:cNvPr id="11" name="Picture 10">
            <a:extLst>
              <a:ext uri="{FF2B5EF4-FFF2-40B4-BE49-F238E27FC236}">
                <a16:creationId xmlns:a16="http://schemas.microsoft.com/office/drawing/2014/main" id="{4B02CF1F-CF03-4143-89FE-D12038E3DDD6}"/>
              </a:ext>
            </a:extLst>
          </p:cNvPr>
          <p:cNvPicPr>
            <a:picLocks noChangeAspect="1"/>
          </p:cNvPicPr>
          <p:nvPr/>
        </p:nvPicPr>
        <p:blipFill>
          <a:blip r:embed="rId4"/>
          <a:stretch>
            <a:fillRect/>
          </a:stretch>
        </p:blipFill>
        <p:spPr>
          <a:xfrm>
            <a:off x="2026812" y="3078600"/>
            <a:ext cx="5090376" cy="1499525"/>
          </a:xfrm>
          <a:prstGeom prst="rect">
            <a:avLst/>
          </a:prstGeom>
        </p:spPr>
      </p:pic>
    </p:spTree>
    <p:extLst>
      <p:ext uri="{BB962C8B-B14F-4D97-AF65-F5344CB8AC3E}">
        <p14:creationId xmlns:p14="http://schemas.microsoft.com/office/powerpoint/2010/main" val="973940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685941-1393-42C2-8B29-46F09DB2E5EF}"/>
              </a:ext>
            </a:extLst>
          </p:cNvPr>
          <p:cNvSpPr>
            <a:spLocks noGrp="1"/>
          </p:cNvSpPr>
          <p:nvPr>
            <p:ph type="dt" sz="half" idx="10"/>
          </p:nvPr>
        </p:nvSpPr>
        <p:spPr/>
        <p:txBody>
          <a:bodyPr/>
          <a:lstStyle/>
          <a:p>
            <a:fld id="{9E6D2E29-3933-614D-82C7-D215195ADAE0}" type="datetime1">
              <a:rPr lang="en-IN" smtClean="0"/>
              <a:t>16-07-2020</a:t>
            </a:fld>
            <a:endParaRPr lang="en-IN"/>
          </a:p>
        </p:txBody>
      </p:sp>
      <p:sp>
        <p:nvSpPr>
          <p:cNvPr id="3" name="Slide Number Placeholder 2">
            <a:extLst>
              <a:ext uri="{FF2B5EF4-FFF2-40B4-BE49-F238E27FC236}">
                <a16:creationId xmlns:a16="http://schemas.microsoft.com/office/drawing/2014/main" id="{DD443725-F0EE-4DD7-A3B6-C8FAD29E788C}"/>
              </a:ext>
            </a:extLst>
          </p:cNvPr>
          <p:cNvSpPr>
            <a:spLocks noGrp="1"/>
          </p:cNvSpPr>
          <p:nvPr>
            <p:ph type="sldNum" sz="quarter" idx="12"/>
          </p:nvPr>
        </p:nvSpPr>
        <p:spPr/>
        <p:txBody>
          <a:bodyPr/>
          <a:lstStyle/>
          <a:p>
            <a:fld id="{273EEA2F-D825-49D3-9C25-497F06EFD3F7}" type="slidenum">
              <a:rPr lang="en-IN" smtClean="0"/>
              <a:t>6</a:t>
            </a:fld>
            <a:endParaRPr lang="en-IN"/>
          </a:p>
        </p:txBody>
      </p:sp>
      <p:sp>
        <p:nvSpPr>
          <p:cNvPr id="5" name="Title 4">
            <a:extLst>
              <a:ext uri="{FF2B5EF4-FFF2-40B4-BE49-F238E27FC236}">
                <a16:creationId xmlns:a16="http://schemas.microsoft.com/office/drawing/2014/main" id="{4E84F4D1-4B4A-481A-8A8A-37502171B131}"/>
              </a:ext>
            </a:extLst>
          </p:cNvPr>
          <p:cNvSpPr>
            <a:spLocks noGrp="1"/>
          </p:cNvSpPr>
          <p:nvPr>
            <p:ph type="title"/>
          </p:nvPr>
        </p:nvSpPr>
        <p:spPr>
          <a:xfrm>
            <a:off x="316679" y="121966"/>
            <a:ext cx="5064466" cy="382564"/>
          </a:xfrm>
        </p:spPr>
        <p:txBody>
          <a:bodyPr/>
          <a:lstStyle/>
          <a:p>
            <a:r>
              <a:rPr lang="en-IN" b="1" dirty="0"/>
              <a:t>How to Detect Overfitting?</a:t>
            </a:r>
            <a:endParaRPr lang="en-IN" dirty="0"/>
          </a:p>
        </p:txBody>
      </p:sp>
      <p:sp>
        <p:nvSpPr>
          <p:cNvPr id="6" name="Rectangle 5">
            <a:extLst>
              <a:ext uri="{FF2B5EF4-FFF2-40B4-BE49-F238E27FC236}">
                <a16:creationId xmlns:a16="http://schemas.microsoft.com/office/drawing/2014/main" id="{A8F1D50A-B879-4E52-8EEA-6B06CBF6FFC3}"/>
              </a:ext>
            </a:extLst>
          </p:cNvPr>
          <p:cNvSpPr/>
          <p:nvPr/>
        </p:nvSpPr>
        <p:spPr>
          <a:xfrm>
            <a:off x="562911" y="792184"/>
            <a:ext cx="8035080" cy="830997"/>
          </a:xfrm>
          <a:prstGeom prst="rect">
            <a:avLst/>
          </a:prstGeom>
        </p:spPr>
        <p:txBody>
          <a:bodyPr wrap="square">
            <a:spAutoFit/>
          </a:bodyPr>
          <a:lstStyle/>
          <a:p>
            <a:r>
              <a:rPr lang="en-US" sz="1200" dirty="0">
                <a:solidFill>
                  <a:srgbClr val="676767"/>
                </a:solidFill>
                <a:latin typeface="Open Sans"/>
              </a:rPr>
              <a:t>Detecting overfitting is almost impossible before you test the data. It can help address the inherent characteristic of overfitting, which is the inability to generalize data sets. The data can, therefore, be separated into different subsets to make it easy for training and testing. The data is split into three main parts, i.e., a train set ,a test set &amp; a validate set</a:t>
            </a:r>
            <a:endParaRPr lang="en-IN" sz="1200" dirty="0"/>
          </a:p>
        </p:txBody>
      </p:sp>
      <p:sp>
        <p:nvSpPr>
          <p:cNvPr id="7" name="Rectangle 6">
            <a:extLst>
              <a:ext uri="{FF2B5EF4-FFF2-40B4-BE49-F238E27FC236}">
                <a16:creationId xmlns:a16="http://schemas.microsoft.com/office/drawing/2014/main" id="{0119DB1E-1460-4B96-91A5-C6C627E920F3}"/>
              </a:ext>
            </a:extLst>
          </p:cNvPr>
          <p:cNvSpPr/>
          <p:nvPr/>
        </p:nvSpPr>
        <p:spPr>
          <a:xfrm>
            <a:off x="1338707" y="3833278"/>
            <a:ext cx="6693539" cy="646331"/>
          </a:xfrm>
          <a:prstGeom prst="rect">
            <a:avLst/>
          </a:prstGeom>
        </p:spPr>
        <p:txBody>
          <a:bodyPr wrap="square">
            <a:spAutoFit/>
          </a:bodyPr>
          <a:lstStyle/>
          <a:p>
            <a:r>
              <a:rPr lang="en-US" sz="1200" dirty="0">
                <a:solidFill>
                  <a:srgbClr val="676767"/>
                </a:solidFill>
                <a:latin typeface="Open Sans"/>
              </a:rPr>
              <a:t>By segmenting the dataset, we can examine the performance of the model on each set of data to spot overfitting when it occurs. The performance can be measured using the percentage of accuracy observed in train &amp; validate data sets to conclude on the presence of overfitting.</a:t>
            </a:r>
            <a:endParaRPr lang="en-IN" dirty="0"/>
          </a:p>
        </p:txBody>
      </p:sp>
      <p:pic>
        <p:nvPicPr>
          <p:cNvPr id="10" name="Picture 9">
            <a:extLst>
              <a:ext uri="{FF2B5EF4-FFF2-40B4-BE49-F238E27FC236}">
                <a16:creationId xmlns:a16="http://schemas.microsoft.com/office/drawing/2014/main" id="{E788A5F1-2122-44F0-B7D1-EDB45A5ADD34}"/>
              </a:ext>
            </a:extLst>
          </p:cNvPr>
          <p:cNvPicPr>
            <a:picLocks noChangeAspect="1"/>
          </p:cNvPicPr>
          <p:nvPr/>
        </p:nvPicPr>
        <p:blipFill>
          <a:blip r:embed="rId2"/>
          <a:stretch>
            <a:fillRect/>
          </a:stretch>
        </p:blipFill>
        <p:spPr>
          <a:xfrm>
            <a:off x="5279356" y="1641691"/>
            <a:ext cx="3430748" cy="2138761"/>
          </a:xfrm>
          <a:prstGeom prst="rect">
            <a:avLst/>
          </a:prstGeom>
        </p:spPr>
      </p:pic>
      <p:sp>
        <p:nvSpPr>
          <p:cNvPr id="11" name="Rectangle 10">
            <a:extLst>
              <a:ext uri="{FF2B5EF4-FFF2-40B4-BE49-F238E27FC236}">
                <a16:creationId xmlns:a16="http://schemas.microsoft.com/office/drawing/2014/main" id="{ABA236A8-F53C-41D4-8EA8-DE36A2DFED2A}"/>
              </a:ext>
            </a:extLst>
          </p:cNvPr>
          <p:cNvSpPr/>
          <p:nvPr/>
        </p:nvSpPr>
        <p:spPr>
          <a:xfrm>
            <a:off x="562911" y="1729373"/>
            <a:ext cx="3927315" cy="1754326"/>
          </a:xfrm>
          <a:prstGeom prst="rect">
            <a:avLst/>
          </a:prstGeom>
        </p:spPr>
        <p:txBody>
          <a:bodyPr wrap="square">
            <a:spAutoFit/>
          </a:bodyPr>
          <a:lstStyle/>
          <a:p>
            <a:pPr fontAlgn="base"/>
            <a:r>
              <a:rPr lang="en-US" sz="1200" i="1" dirty="0">
                <a:solidFill>
                  <a:srgbClr val="FF0000"/>
                </a:solidFill>
                <a:latin typeface="Helvetica Neue"/>
              </a:rPr>
              <a:t>– Training set: </a:t>
            </a:r>
            <a:r>
              <a:rPr lang="en-US" sz="1200" i="1" dirty="0">
                <a:solidFill>
                  <a:srgbClr val="555555"/>
                </a:solidFill>
                <a:latin typeface="Helvetica Neue"/>
              </a:rPr>
              <a:t>A set of examples used for learning, that is to fit the parameters of the classifier.</a:t>
            </a:r>
          </a:p>
          <a:p>
            <a:pPr fontAlgn="base"/>
            <a:endParaRPr lang="en-US" sz="1200" i="1" dirty="0">
              <a:solidFill>
                <a:srgbClr val="555555"/>
              </a:solidFill>
              <a:latin typeface="Helvetica Neue"/>
            </a:endParaRPr>
          </a:p>
          <a:p>
            <a:pPr fontAlgn="base"/>
            <a:r>
              <a:rPr lang="en-US" sz="1200" i="1" dirty="0">
                <a:solidFill>
                  <a:srgbClr val="FF0000"/>
                </a:solidFill>
                <a:latin typeface="Helvetica Neue"/>
              </a:rPr>
              <a:t>– Validation set: </a:t>
            </a:r>
            <a:r>
              <a:rPr lang="en-US" sz="1200" i="1" dirty="0">
                <a:solidFill>
                  <a:srgbClr val="555555"/>
                </a:solidFill>
                <a:latin typeface="Helvetica Neue"/>
              </a:rPr>
              <a:t>A set of examples used to tune the parameters of a classifier, for example to choose the number of hidden units in a neural network.</a:t>
            </a:r>
          </a:p>
          <a:p>
            <a:pPr fontAlgn="base"/>
            <a:endParaRPr lang="en-US" sz="1200" i="1" dirty="0">
              <a:solidFill>
                <a:srgbClr val="555555"/>
              </a:solidFill>
              <a:latin typeface="Helvetica Neue"/>
            </a:endParaRPr>
          </a:p>
          <a:p>
            <a:pPr fontAlgn="base"/>
            <a:r>
              <a:rPr lang="en-US" sz="1200" i="1" dirty="0">
                <a:solidFill>
                  <a:srgbClr val="FF0000"/>
                </a:solidFill>
                <a:latin typeface="Helvetica Neue"/>
              </a:rPr>
              <a:t>– Test set: </a:t>
            </a:r>
            <a:r>
              <a:rPr lang="en-US" sz="1200" i="1" dirty="0">
                <a:solidFill>
                  <a:srgbClr val="555555"/>
                </a:solidFill>
                <a:latin typeface="Helvetica Neue"/>
              </a:rPr>
              <a:t>A set of examples used only to assess the performance of a fully-specified classifier.</a:t>
            </a:r>
            <a:endParaRPr lang="en-US" sz="1200" b="0" i="1" dirty="0">
              <a:solidFill>
                <a:srgbClr val="555555"/>
              </a:solidFill>
              <a:effectLst/>
              <a:latin typeface="Helvetica Neue"/>
            </a:endParaRPr>
          </a:p>
        </p:txBody>
      </p:sp>
    </p:spTree>
    <p:extLst>
      <p:ext uri="{BB962C8B-B14F-4D97-AF65-F5344CB8AC3E}">
        <p14:creationId xmlns:p14="http://schemas.microsoft.com/office/powerpoint/2010/main" val="899229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16-07-2020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7</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1</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16-07-2020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31" name="Google Shape;709;p45">
            <a:extLst>
              <a:ext uri="{FF2B5EF4-FFF2-40B4-BE49-F238E27FC236}">
                <a16:creationId xmlns:a16="http://schemas.microsoft.com/office/drawing/2014/main" id="{718E3553-E668-4945-A8DC-C5CA3A9F58E3}"/>
              </a:ext>
            </a:extLst>
          </p:cNvPr>
          <p:cNvSpPr txBox="1">
            <a:spLocks/>
          </p:cNvSpPr>
          <p:nvPr/>
        </p:nvSpPr>
        <p:spPr>
          <a:xfrm>
            <a:off x="267644" y="733734"/>
            <a:ext cx="8822100" cy="1901532"/>
          </a:xfrm>
          <a:prstGeom prst="rect">
            <a:avLst/>
          </a:prstGeom>
          <a:noFill/>
          <a:ln>
            <a:noFill/>
          </a:ln>
        </p:spPr>
        <p:txBody>
          <a:bodyPr spcFirstLastPara="1" wrap="square" lIns="91425" tIns="45700" rIns="91425" bIns="4570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1200"/>
              </a:spcBef>
              <a:buFont typeface="Arial" panose="020B0604020202020204" pitchFamily="34" charset="0"/>
              <a:buNone/>
            </a:pPr>
            <a:endParaRPr lang="en-US" sz="1600" b="1" dirty="0"/>
          </a:p>
          <a:p>
            <a:pPr marL="0" indent="0">
              <a:lnSpc>
                <a:spcPct val="100000"/>
              </a:lnSpc>
              <a:spcBef>
                <a:spcPts val="1200"/>
              </a:spcBef>
              <a:buFont typeface="Arial" panose="020B0604020202020204" pitchFamily="34" charset="0"/>
              <a:buNone/>
            </a:pPr>
            <a:r>
              <a:rPr lang="en-US" sz="1600" b="1" dirty="0"/>
              <a:t>How does number of observations influence overfitting? Choose the correct answer(s)</a:t>
            </a:r>
          </a:p>
          <a:p>
            <a:pPr marL="457200" indent="-317500">
              <a:lnSpc>
                <a:spcPct val="100000"/>
              </a:lnSpc>
              <a:spcBef>
                <a:spcPts val="1200"/>
              </a:spcBef>
              <a:buSzPts val="1400"/>
              <a:buFont typeface="Arial" panose="020B0604020202020204" pitchFamily="34" charset="0"/>
              <a:buAutoNum type="arabicPeriod"/>
            </a:pPr>
            <a:r>
              <a:rPr lang="en-US" sz="1600" b="1" dirty="0"/>
              <a:t>In case of fewer observations, it is easy to overfit the data.</a:t>
            </a:r>
          </a:p>
          <a:p>
            <a:pPr marL="457200" indent="-317500">
              <a:lnSpc>
                <a:spcPct val="100000"/>
              </a:lnSpc>
              <a:spcBef>
                <a:spcPts val="0"/>
              </a:spcBef>
              <a:buSzPts val="1400"/>
              <a:buFont typeface="Arial" panose="020B0604020202020204" pitchFamily="34" charset="0"/>
              <a:buAutoNum type="arabicPeriod"/>
            </a:pPr>
            <a:r>
              <a:rPr lang="en-US" sz="1600" b="1" dirty="0"/>
              <a:t>In case of fewer observations, it is hard to overfit the data.</a:t>
            </a:r>
          </a:p>
          <a:p>
            <a:pPr marL="457200" indent="-317500">
              <a:lnSpc>
                <a:spcPct val="100000"/>
              </a:lnSpc>
              <a:spcBef>
                <a:spcPts val="0"/>
              </a:spcBef>
              <a:buSzPts val="1400"/>
              <a:buFont typeface="Arial" panose="020B0604020202020204" pitchFamily="34" charset="0"/>
              <a:buAutoNum type="arabicPeriod"/>
            </a:pPr>
            <a:r>
              <a:rPr lang="en-US" sz="1600" b="1" dirty="0"/>
              <a:t>In case of more observations, it is easy to overfit the data.</a:t>
            </a:r>
          </a:p>
          <a:p>
            <a:pPr marL="457200" indent="-317500">
              <a:lnSpc>
                <a:spcPct val="100000"/>
              </a:lnSpc>
              <a:spcBef>
                <a:spcPts val="0"/>
              </a:spcBef>
              <a:buSzPts val="1400"/>
              <a:buFont typeface="Arial" panose="020B0604020202020204" pitchFamily="34" charset="0"/>
              <a:buAutoNum type="arabicPeriod"/>
            </a:pPr>
            <a:r>
              <a:rPr lang="en-US" sz="1600" b="1" dirty="0"/>
              <a:t>In case of more observations, it is hard to overfit the data</a:t>
            </a:r>
          </a:p>
          <a:p>
            <a:pPr marL="0" indent="0">
              <a:lnSpc>
                <a:spcPct val="100000"/>
              </a:lnSpc>
              <a:spcBef>
                <a:spcPts val="1200"/>
              </a:spcBef>
              <a:buFont typeface="Arial" panose="020B0604020202020204" pitchFamily="34" charset="0"/>
              <a:buNone/>
            </a:pPr>
            <a:endParaRPr lang="en-US" sz="1600" b="1" dirty="0"/>
          </a:p>
          <a:p>
            <a:pPr marL="0" indent="0">
              <a:lnSpc>
                <a:spcPct val="100000"/>
              </a:lnSpc>
              <a:spcBef>
                <a:spcPts val="1200"/>
              </a:spcBef>
              <a:buFont typeface="Arial" panose="020B0604020202020204" pitchFamily="34" charset="0"/>
              <a:buNone/>
            </a:pPr>
            <a:endParaRPr lang="en-US" sz="1600" b="1" dirty="0"/>
          </a:p>
          <a:p>
            <a:pPr marL="0" indent="0">
              <a:lnSpc>
                <a:spcPct val="100000"/>
              </a:lnSpc>
              <a:spcBef>
                <a:spcPts val="1200"/>
              </a:spcBef>
              <a:buFont typeface="Arial" panose="020B0604020202020204" pitchFamily="34" charset="0"/>
              <a:buNone/>
            </a:pPr>
            <a:endParaRPr lang="en-US" sz="1600" b="1" dirty="0"/>
          </a:p>
          <a:p>
            <a:pPr marL="0" indent="0">
              <a:lnSpc>
                <a:spcPct val="100000"/>
              </a:lnSpc>
              <a:spcBef>
                <a:spcPts val="1200"/>
              </a:spcBef>
              <a:buFont typeface="Arial" panose="020B0604020202020204" pitchFamily="34" charset="0"/>
              <a:buNone/>
            </a:pPr>
            <a:endParaRPr lang="en-US" sz="1600" b="1" dirty="0"/>
          </a:p>
          <a:p>
            <a:pPr marL="0" indent="0">
              <a:lnSpc>
                <a:spcPct val="100000"/>
              </a:lnSpc>
              <a:spcBef>
                <a:spcPts val="1200"/>
              </a:spcBef>
              <a:buFont typeface="Arial" panose="020B0604020202020204" pitchFamily="34" charset="0"/>
              <a:buNone/>
            </a:pPr>
            <a:endParaRPr lang="en-US" sz="1600" b="1" dirty="0"/>
          </a:p>
        </p:txBody>
      </p:sp>
      <p:sp>
        <p:nvSpPr>
          <p:cNvPr id="2" name="Rectangle 1">
            <a:extLst>
              <a:ext uri="{FF2B5EF4-FFF2-40B4-BE49-F238E27FC236}">
                <a16:creationId xmlns:a16="http://schemas.microsoft.com/office/drawing/2014/main" id="{CC917E3B-7F8E-49E6-ABE7-EDE3DCB78F55}"/>
              </a:ext>
            </a:extLst>
          </p:cNvPr>
          <p:cNvSpPr/>
          <p:nvPr/>
        </p:nvSpPr>
        <p:spPr>
          <a:xfrm>
            <a:off x="769999" y="2866258"/>
            <a:ext cx="4572000" cy="1661993"/>
          </a:xfrm>
          <a:prstGeom prst="rect">
            <a:avLst/>
          </a:prstGeom>
        </p:spPr>
        <p:txBody>
          <a:bodyPr>
            <a:spAutoFit/>
          </a:bodyPr>
          <a:lstStyle/>
          <a:p>
            <a:pPr>
              <a:spcBef>
                <a:spcPts val="1200"/>
              </a:spcBef>
            </a:pPr>
            <a:r>
              <a:rPr lang="en-US" dirty="0"/>
              <a:t>A. 1 and 4</a:t>
            </a:r>
          </a:p>
          <a:p>
            <a:pPr>
              <a:spcBef>
                <a:spcPts val="1200"/>
              </a:spcBef>
            </a:pPr>
            <a:r>
              <a:rPr lang="en-US" dirty="0"/>
              <a:t>B. 2 and 3</a:t>
            </a:r>
          </a:p>
          <a:p>
            <a:pPr>
              <a:spcBef>
                <a:spcPts val="1200"/>
              </a:spcBef>
            </a:pPr>
            <a:r>
              <a:rPr lang="en-US" dirty="0"/>
              <a:t>C. 1 and 3</a:t>
            </a:r>
          </a:p>
          <a:p>
            <a:pPr>
              <a:spcBef>
                <a:spcPts val="1200"/>
              </a:spcBef>
            </a:pPr>
            <a:r>
              <a:rPr lang="en-US" dirty="0"/>
              <a:t>D. None of theses</a:t>
            </a:r>
          </a:p>
        </p:txBody>
      </p:sp>
    </p:spTree>
    <p:extLst>
      <p:ext uri="{BB962C8B-B14F-4D97-AF65-F5344CB8AC3E}">
        <p14:creationId xmlns:p14="http://schemas.microsoft.com/office/powerpoint/2010/main" val="1658002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16-07-2020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8</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1</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16-07-2020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31" name="Google Shape;709;p45">
            <a:extLst>
              <a:ext uri="{FF2B5EF4-FFF2-40B4-BE49-F238E27FC236}">
                <a16:creationId xmlns:a16="http://schemas.microsoft.com/office/drawing/2014/main" id="{718E3553-E668-4945-A8DC-C5CA3A9F58E3}"/>
              </a:ext>
            </a:extLst>
          </p:cNvPr>
          <p:cNvSpPr txBox="1">
            <a:spLocks/>
          </p:cNvSpPr>
          <p:nvPr/>
        </p:nvSpPr>
        <p:spPr>
          <a:xfrm>
            <a:off x="267644" y="733734"/>
            <a:ext cx="8822100" cy="1901532"/>
          </a:xfrm>
          <a:prstGeom prst="rect">
            <a:avLst/>
          </a:prstGeom>
          <a:noFill/>
          <a:ln>
            <a:noFill/>
          </a:ln>
        </p:spPr>
        <p:txBody>
          <a:bodyPr spcFirstLastPara="1" wrap="square" lIns="91425" tIns="45700" rIns="91425" bIns="4570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1200"/>
              </a:spcBef>
              <a:buFont typeface="Arial" panose="020B0604020202020204" pitchFamily="34" charset="0"/>
              <a:buNone/>
            </a:pPr>
            <a:endParaRPr lang="en-US" sz="1600" b="1" dirty="0"/>
          </a:p>
          <a:p>
            <a:pPr marL="0" indent="0">
              <a:lnSpc>
                <a:spcPct val="100000"/>
              </a:lnSpc>
              <a:spcBef>
                <a:spcPts val="1200"/>
              </a:spcBef>
              <a:buFont typeface="Arial" panose="020B0604020202020204" pitchFamily="34" charset="0"/>
              <a:buNone/>
            </a:pPr>
            <a:r>
              <a:rPr lang="en-US" sz="1600" b="1" dirty="0"/>
              <a:t>How does number of observations influence overfitting? Choose the correct answer(s)</a:t>
            </a:r>
          </a:p>
          <a:p>
            <a:pPr marL="457200" indent="-317500">
              <a:lnSpc>
                <a:spcPct val="100000"/>
              </a:lnSpc>
              <a:spcBef>
                <a:spcPts val="1200"/>
              </a:spcBef>
              <a:buSzPts val="1400"/>
              <a:buFont typeface="Arial" panose="020B0604020202020204" pitchFamily="34" charset="0"/>
              <a:buAutoNum type="arabicPeriod"/>
            </a:pPr>
            <a:r>
              <a:rPr lang="en-US" sz="1600" b="1" dirty="0"/>
              <a:t>In case of fewer observations, it is easy to overfit the data.</a:t>
            </a:r>
          </a:p>
          <a:p>
            <a:pPr marL="457200" indent="-317500">
              <a:lnSpc>
                <a:spcPct val="100000"/>
              </a:lnSpc>
              <a:spcBef>
                <a:spcPts val="0"/>
              </a:spcBef>
              <a:buSzPts val="1400"/>
              <a:buFont typeface="Arial" panose="020B0604020202020204" pitchFamily="34" charset="0"/>
              <a:buAutoNum type="arabicPeriod"/>
            </a:pPr>
            <a:r>
              <a:rPr lang="en-US" sz="1600" b="1" dirty="0"/>
              <a:t>In case of fewer observations, it is hard to overfit the data.</a:t>
            </a:r>
          </a:p>
          <a:p>
            <a:pPr marL="457200" indent="-317500">
              <a:lnSpc>
                <a:spcPct val="100000"/>
              </a:lnSpc>
              <a:spcBef>
                <a:spcPts val="0"/>
              </a:spcBef>
              <a:buSzPts val="1400"/>
              <a:buFont typeface="Arial" panose="020B0604020202020204" pitchFamily="34" charset="0"/>
              <a:buAutoNum type="arabicPeriod"/>
            </a:pPr>
            <a:r>
              <a:rPr lang="en-US" sz="1600" b="1" dirty="0"/>
              <a:t>In case of more observations, it is easy to overfit the data.</a:t>
            </a:r>
          </a:p>
          <a:p>
            <a:pPr marL="457200" indent="-317500">
              <a:lnSpc>
                <a:spcPct val="100000"/>
              </a:lnSpc>
              <a:spcBef>
                <a:spcPts val="0"/>
              </a:spcBef>
              <a:buSzPts val="1400"/>
              <a:buFont typeface="Arial" panose="020B0604020202020204" pitchFamily="34" charset="0"/>
              <a:buAutoNum type="arabicPeriod"/>
            </a:pPr>
            <a:r>
              <a:rPr lang="en-US" sz="1600" b="1" dirty="0"/>
              <a:t>In case of more observations, it is hard to overfit the data</a:t>
            </a:r>
          </a:p>
          <a:p>
            <a:pPr marL="0" indent="0">
              <a:lnSpc>
                <a:spcPct val="100000"/>
              </a:lnSpc>
              <a:spcBef>
                <a:spcPts val="1200"/>
              </a:spcBef>
              <a:buFont typeface="Arial" panose="020B0604020202020204" pitchFamily="34" charset="0"/>
              <a:buNone/>
            </a:pPr>
            <a:endParaRPr lang="en-US" sz="1600" b="1" dirty="0"/>
          </a:p>
          <a:p>
            <a:pPr marL="0" indent="0">
              <a:lnSpc>
                <a:spcPct val="100000"/>
              </a:lnSpc>
              <a:spcBef>
                <a:spcPts val="1200"/>
              </a:spcBef>
              <a:buFont typeface="Arial" panose="020B0604020202020204" pitchFamily="34" charset="0"/>
              <a:buNone/>
            </a:pPr>
            <a:endParaRPr lang="en-US" sz="1600" b="1" dirty="0"/>
          </a:p>
          <a:p>
            <a:pPr marL="0" indent="0">
              <a:lnSpc>
                <a:spcPct val="100000"/>
              </a:lnSpc>
              <a:spcBef>
                <a:spcPts val="1200"/>
              </a:spcBef>
              <a:buFont typeface="Arial" panose="020B0604020202020204" pitchFamily="34" charset="0"/>
              <a:buNone/>
            </a:pPr>
            <a:endParaRPr lang="en-US" sz="1600" b="1" dirty="0"/>
          </a:p>
          <a:p>
            <a:pPr marL="0" indent="0">
              <a:lnSpc>
                <a:spcPct val="100000"/>
              </a:lnSpc>
              <a:spcBef>
                <a:spcPts val="1200"/>
              </a:spcBef>
              <a:buFont typeface="Arial" panose="020B0604020202020204" pitchFamily="34" charset="0"/>
              <a:buNone/>
            </a:pPr>
            <a:endParaRPr lang="en-US" sz="1600" b="1" dirty="0"/>
          </a:p>
          <a:p>
            <a:pPr marL="0" indent="0">
              <a:lnSpc>
                <a:spcPct val="100000"/>
              </a:lnSpc>
              <a:spcBef>
                <a:spcPts val="1200"/>
              </a:spcBef>
              <a:buFont typeface="Arial" panose="020B0604020202020204" pitchFamily="34" charset="0"/>
              <a:buNone/>
            </a:pPr>
            <a:endParaRPr lang="en-US" sz="1600" b="1" dirty="0"/>
          </a:p>
        </p:txBody>
      </p:sp>
      <p:sp>
        <p:nvSpPr>
          <p:cNvPr id="2" name="Rectangle 1">
            <a:extLst>
              <a:ext uri="{FF2B5EF4-FFF2-40B4-BE49-F238E27FC236}">
                <a16:creationId xmlns:a16="http://schemas.microsoft.com/office/drawing/2014/main" id="{CC917E3B-7F8E-49E6-ABE7-EDE3DCB78F55}"/>
              </a:ext>
            </a:extLst>
          </p:cNvPr>
          <p:cNvSpPr/>
          <p:nvPr/>
        </p:nvSpPr>
        <p:spPr>
          <a:xfrm>
            <a:off x="769999" y="2866258"/>
            <a:ext cx="4572000" cy="1661993"/>
          </a:xfrm>
          <a:prstGeom prst="rect">
            <a:avLst/>
          </a:prstGeom>
        </p:spPr>
        <p:txBody>
          <a:bodyPr>
            <a:spAutoFit/>
          </a:bodyPr>
          <a:lstStyle/>
          <a:p>
            <a:pPr>
              <a:spcBef>
                <a:spcPts val="1200"/>
              </a:spcBef>
            </a:pPr>
            <a:r>
              <a:rPr lang="en-US" b="1" dirty="0">
                <a:solidFill>
                  <a:srgbClr val="FF0000"/>
                </a:solidFill>
              </a:rPr>
              <a:t>A. 1 and 4</a:t>
            </a:r>
          </a:p>
          <a:p>
            <a:pPr>
              <a:spcBef>
                <a:spcPts val="1200"/>
              </a:spcBef>
            </a:pPr>
            <a:r>
              <a:rPr lang="en-US" dirty="0"/>
              <a:t>B. 2 and 3</a:t>
            </a:r>
          </a:p>
          <a:p>
            <a:pPr>
              <a:spcBef>
                <a:spcPts val="1200"/>
              </a:spcBef>
            </a:pPr>
            <a:r>
              <a:rPr lang="en-US" dirty="0"/>
              <a:t>C. 1 and 3</a:t>
            </a:r>
          </a:p>
          <a:p>
            <a:pPr>
              <a:spcBef>
                <a:spcPts val="1200"/>
              </a:spcBef>
            </a:pPr>
            <a:r>
              <a:rPr lang="en-US" dirty="0"/>
              <a:t>D. None of theses</a:t>
            </a:r>
          </a:p>
        </p:txBody>
      </p:sp>
    </p:spTree>
    <p:extLst>
      <p:ext uri="{BB962C8B-B14F-4D97-AF65-F5344CB8AC3E}">
        <p14:creationId xmlns:p14="http://schemas.microsoft.com/office/powerpoint/2010/main" val="12710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6679" y="121967"/>
            <a:ext cx="6568040" cy="382564"/>
          </a:xfrm>
        </p:spPr>
        <p:txBody>
          <a:bodyPr/>
          <a:lstStyle/>
          <a:p>
            <a:r>
              <a:rPr lang="en-US" dirty="0"/>
              <a:t>Bias and Variance in regression models</a:t>
            </a:r>
          </a:p>
        </p:txBody>
      </p:sp>
      <p:pic>
        <p:nvPicPr>
          <p:cNvPr id="4" name="Picture 2" descr="https://s3-ap-south-1.amazonaws.com/av-blog-media/wp-content/uploads/2017/06/05153246/bias-variance.png"/>
          <p:cNvPicPr>
            <a:picLocks noChangeAspect="1" noChangeArrowheads="1"/>
          </p:cNvPicPr>
          <p:nvPr/>
        </p:nvPicPr>
        <p:blipFill rotWithShape="1">
          <a:blip r:embed="rId2">
            <a:extLst>
              <a:ext uri="{28A0092B-C50C-407E-A947-70E740481C1C}">
                <a14:useLocalDpi xmlns:a14="http://schemas.microsoft.com/office/drawing/2010/main" val="0"/>
              </a:ext>
            </a:extLst>
          </a:blip>
          <a:srcRect l="5451" t="5996" r="4564" b="3478"/>
          <a:stretch/>
        </p:blipFill>
        <p:spPr bwMode="auto">
          <a:xfrm>
            <a:off x="5762502" y="1017449"/>
            <a:ext cx="2369127" cy="22935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43163" y="777851"/>
            <a:ext cx="4403674" cy="1338828"/>
          </a:xfrm>
          <a:prstGeom prst="rect">
            <a:avLst/>
          </a:prstGeom>
        </p:spPr>
        <p:txBody>
          <a:bodyPr wrap="square">
            <a:spAutoFit/>
          </a:bodyPr>
          <a:lstStyle/>
          <a:p>
            <a:pPr fontAlgn="base"/>
            <a:r>
              <a:rPr lang="en-US" sz="1350" dirty="0">
                <a:solidFill>
                  <a:srgbClr val="555555"/>
                </a:solidFill>
                <a:latin typeface="Helvetica Neue"/>
              </a:rPr>
              <a:t>The prediction error for any machine learning algorithm can be broken down into three parts:</a:t>
            </a:r>
          </a:p>
          <a:p>
            <a:pPr fontAlgn="base"/>
            <a:endParaRPr lang="en-US" sz="1350" dirty="0">
              <a:solidFill>
                <a:srgbClr val="555555"/>
              </a:solidFill>
              <a:latin typeface="Helvetica Neue"/>
            </a:endParaRPr>
          </a:p>
          <a:p>
            <a:pPr marL="214313" indent="-214313" fontAlgn="base">
              <a:buFont typeface="Arial" panose="020B0604020202020204" pitchFamily="34" charset="0"/>
              <a:buChar char="•"/>
            </a:pPr>
            <a:r>
              <a:rPr lang="en-US" sz="1350" dirty="0">
                <a:solidFill>
                  <a:srgbClr val="555555"/>
                </a:solidFill>
                <a:latin typeface="Helvetica Neue"/>
              </a:rPr>
              <a:t>Bias Error</a:t>
            </a:r>
          </a:p>
          <a:p>
            <a:pPr marL="214313" indent="-214313" fontAlgn="base">
              <a:buFont typeface="Arial" panose="020B0604020202020204" pitchFamily="34" charset="0"/>
              <a:buChar char="•"/>
            </a:pPr>
            <a:r>
              <a:rPr lang="en-US" sz="1350" dirty="0">
                <a:solidFill>
                  <a:srgbClr val="555555"/>
                </a:solidFill>
                <a:latin typeface="Helvetica Neue"/>
              </a:rPr>
              <a:t>Variance Error</a:t>
            </a:r>
          </a:p>
          <a:p>
            <a:pPr marL="214313" indent="-214313" fontAlgn="base">
              <a:buFont typeface="Arial" panose="020B0604020202020204" pitchFamily="34" charset="0"/>
              <a:buChar char="•"/>
            </a:pPr>
            <a:r>
              <a:rPr lang="en-US" sz="1350" dirty="0">
                <a:solidFill>
                  <a:srgbClr val="555555"/>
                </a:solidFill>
                <a:latin typeface="Helvetica Neue"/>
              </a:rPr>
              <a:t>Irreducible Error</a:t>
            </a:r>
          </a:p>
        </p:txBody>
      </p:sp>
      <p:sp>
        <p:nvSpPr>
          <p:cNvPr id="6" name="Rectangle 5"/>
          <p:cNvSpPr/>
          <p:nvPr/>
        </p:nvSpPr>
        <p:spPr>
          <a:xfrm>
            <a:off x="443162" y="2203042"/>
            <a:ext cx="4403674" cy="1131079"/>
          </a:xfrm>
          <a:prstGeom prst="rect">
            <a:avLst/>
          </a:prstGeom>
        </p:spPr>
        <p:txBody>
          <a:bodyPr wrap="square">
            <a:spAutoFit/>
          </a:bodyPr>
          <a:lstStyle/>
          <a:p>
            <a:pPr algn="just"/>
            <a:r>
              <a:rPr lang="en-US" sz="1350" dirty="0">
                <a:solidFill>
                  <a:srgbClr val="555555"/>
                </a:solidFill>
                <a:latin typeface="Helvetica Neue"/>
              </a:rPr>
              <a:t>The irreducible error cannot be reduced regardless of what algorithm is used. It is the error introduced from the chosen framing of the problem and may be caused by factors like unknown variables that influence the mapping of the input variables to the output variable.</a:t>
            </a:r>
            <a:endParaRPr lang="en-US" sz="1350" dirty="0"/>
          </a:p>
        </p:txBody>
      </p:sp>
      <p:sp>
        <p:nvSpPr>
          <p:cNvPr id="7" name="Rectangle 6"/>
          <p:cNvSpPr/>
          <p:nvPr/>
        </p:nvSpPr>
        <p:spPr>
          <a:xfrm>
            <a:off x="491340" y="3420485"/>
            <a:ext cx="7715993" cy="461665"/>
          </a:xfrm>
          <a:prstGeom prst="rect">
            <a:avLst/>
          </a:prstGeom>
        </p:spPr>
        <p:txBody>
          <a:bodyPr wrap="square">
            <a:spAutoFit/>
          </a:bodyPr>
          <a:lstStyle/>
          <a:p>
            <a:pPr marL="214313" indent="-214313" fontAlgn="base">
              <a:buFont typeface="Arial" panose="020B0604020202020204" pitchFamily="34" charset="0"/>
              <a:buChar char="•"/>
            </a:pPr>
            <a:r>
              <a:rPr lang="en-US" sz="1200" b="1" dirty="0">
                <a:solidFill>
                  <a:srgbClr val="555555"/>
                </a:solidFill>
                <a:latin typeface="Helvetica Neue"/>
              </a:rPr>
              <a:t>Low Bias</a:t>
            </a:r>
            <a:r>
              <a:rPr lang="en-US" sz="1200" dirty="0">
                <a:solidFill>
                  <a:srgbClr val="555555"/>
                </a:solidFill>
                <a:latin typeface="Helvetica Neue"/>
              </a:rPr>
              <a:t>: Suggests less assumptions about the form of the target function.</a:t>
            </a:r>
          </a:p>
          <a:p>
            <a:pPr marL="214313" indent="-214313" fontAlgn="base">
              <a:buFont typeface="Arial" panose="020B0604020202020204" pitchFamily="34" charset="0"/>
              <a:buChar char="•"/>
            </a:pPr>
            <a:r>
              <a:rPr lang="en-US" sz="1200" b="1" dirty="0">
                <a:solidFill>
                  <a:srgbClr val="555555"/>
                </a:solidFill>
                <a:latin typeface="Helvetica Neue"/>
              </a:rPr>
              <a:t>High-Bias</a:t>
            </a:r>
            <a:r>
              <a:rPr lang="en-US" sz="1200" dirty="0">
                <a:solidFill>
                  <a:srgbClr val="555555"/>
                </a:solidFill>
                <a:latin typeface="Helvetica Neue"/>
              </a:rPr>
              <a:t>: Suggests more assumptions about the form of the target function.</a:t>
            </a:r>
          </a:p>
        </p:txBody>
      </p:sp>
      <p:sp>
        <p:nvSpPr>
          <p:cNvPr id="8" name="Rectangle 7"/>
          <p:cNvSpPr/>
          <p:nvPr/>
        </p:nvSpPr>
        <p:spPr>
          <a:xfrm>
            <a:off x="491340" y="3968513"/>
            <a:ext cx="8134598" cy="461665"/>
          </a:xfrm>
          <a:prstGeom prst="rect">
            <a:avLst/>
          </a:prstGeom>
        </p:spPr>
        <p:txBody>
          <a:bodyPr wrap="square">
            <a:spAutoFit/>
          </a:bodyPr>
          <a:lstStyle/>
          <a:p>
            <a:pPr marL="214313" indent="-214313" fontAlgn="base">
              <a:buFont typeface="Arial" panose="020B0604020202020204" pitchFamily="34" charset="0"/>
              <a:buChar char="•"/>
            </a:pPr>
            <a:r>
              <a:rPr lang="en-US" sz="1200" b="1" dirty="0">
                <a:solidFill>
                  <a:srgbClr val="555555"/>
                </a:solidFill>
                <a:latin typeface="Helvetica Neue"/>
              </a:rPr>
              <a:t>Low Variance</a:t>
            </a:r>
            <a:r>
              <a:rPr lang="en-US" sz="1200" dirty="0">
                <a:solidFill>
                  <a:srgbClr val="555555"/>
                </a:solidFill>
                <a:latin typeface="Helvetica Neue"/>
              </a:rPr>
              <a:t>: Suggests small changes to the estimate of the target function with changes to the training dataset.</a:t>
            </a:r>
          </a:p>
          <a:p>
            <a:pPr marL="214313" indent="-214313" fontAlgn="base">
              <a:buFont typeface="Arial" panose="020B0604020202020204" pitchFamily="34" charset="0"/>
              <a:buChar char="•"/>
            </a:pPr>
            <a:r>
              <a:rPr lang="en-US" sz="1200" b="1" dirty="0">
                <a:solidFill>
                  <a:srgbClr val="555555"/>
                </a:solidFill>
                <a:latin typeface="Helvetica Neue"/>
              </a:rPr>
              <a:t>High Variance</a:t>
            </a:r>
            <a:r>
              <a:rPr lang="en-US" sz="1200" dirty="0">
                <a:solidFill>
                  <a:srgbClr val="555555"/>
                </a:solidFill>
                <a:latin typeface="Helvetica Neue"/>
              </a:rPr>
              <a:t>: Suggests large changes to the estimate of the target function with changes to the training dataset.</a:t>
            </a:r>
          </a:p>
        </p:txBody>
      </p:sp>
    </p:spTree>
    <p:extLst>
      <p:ext uri="{BB962C8B-B14F-4D97-AF65-F5344CB8AC3E}">
        <p14:creationId xmlns:p14="http://schemas.microsoft.com/office/powerpoint/2010/main" val="1997552809"/>
      </p:ext>
    </p:extLst>
  </p:cSld>
  <p:clrMapOvr>
    <a:masterClrMapping/>
  </p:clrMapOvr>
</p:sld>
</file>

<file path=ppt/theme/theme1.xml><?xml version="1.0" encoding="utf-8"?>
<a:theme xmlns:a="http://schemas.openxmlformats.org/drawingml/2006/main" name="MASTER_UPGRAD">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A0B7D4BF-F823-4A60-AE97-D3B3BE85E950}" vid="{1ADBB6A7-6E7E-4ADD-AD9D-36AA95C6FA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MASTER_UPGRAD</Template>
  <TotalTime>22438</TotalTime>
  <Words>4068</Words>
  <Application>Microsoft Office PowerPoint</Application>
  <PresentationFormat>On-screen Show (16:9)</PresentationFormat>
  <Paragraphs>495</Paragraphs>
  <Slides>48</Slides>
  <Notes>2</Notes>
  <HiddenSlides>7</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48</vt:i4>
      </vt:variant>
    </vt:vector>
  </HeadingPairs>
  <TitlesOfParts>
    <vt:vector size="73" baseType="lpstr">
      <vt:lpstr>Arial</vt:lpstr>
      <vt:lpstr>Arial</vt:lpstr>
      <vt:lpstr>Calibri</vt:lpstr>
      <vt:lpstr>Georgia</vt:lpstr>
      <vt:lpstr>Gill Sans MT</vt:lpstr>
      <vt:lpstr>Helvetica Neue</vt:lpstr>
      <vt:lpstr>medium-content-sans-serif-font</vt:lpstr>
      <vt:lpstr>medium-content-serif-font</vt:lpstr>
      <vt:lpstr>Merriweather</vt:lpstr>
      <vt:lpstr>MJXc-TeX-main-R</vt:lpstr>
      <vt:lpstr>MJXc-TeX-math-I</vt:lpstr>
      <vt:lpstr>MJXc-TeX-size1-R</vt:lpstr>
      <vt:lpstr>Neue Plak</vt:lpstr>
      <vt:lpstr>Open Sans</vt:lpstr>
      <vt:lpstr>Proxima Nova</vt:lpstr>
      <vt:lpstr>Proxima Nova Light</vt:lpstr>
      <vt:lpstr>Proxima Nova Rg</vt:lpstr>
      <vt:lpstr>Roboto</vt:lpstr>
      <vt:lpstr>Roboto</vt:lpstr>
      <vt:lpstr>Roboto Cn</vt:lpstr>
      <vt:lpstr>Source Serif Pro</vt:lpstr>
      <vt:lpstr>Times New Roman</vt:lpstr>
      <vt:lpstr>Ubuntu</vt:lpstr>
      <vt:lpstr>Verdana</vt:lpstr>
      <vt:lpstr>MASTER_UPGRAD</vt:lpstr>
      <vt:lpstr>PowerPoint Presentation</vt:lpstr>
      <vt:lpstr>PowerPoint Presentation</vt:lpstr>
      <vt:lpstr>PowerPoint Presentation</vt:lpstr>
      <vt:lpstr>What &amp; Why of Overfitting and Underfitting</vt:lpstr>
      <vt:lpstr>What &amp; Why of Overfitting and Underfitting</vt:lpstr>
      <vt:lpstr>How to Detect Overfitting?</vt:lpstr>
      <vt:lpstr>PowerPoint Presentation</vt:lpstr>
      <vt:lpstr>PowerPoint Presentation</vt:lpstr>
      <vt:lpstr>Bias and Variance in regression models</vt:lpstr>
      <vt:lpstr>Bias-Variance Trade-Off</vt:lpstr>
      <vt:lpstr>Regularized Linear Regression</vt:lpstr>
      <vt:lpstr>Ridge Regression</vt:lpstr>
      <vt:lpstr>Lasso Regression</vt:lpstr>
      <vt:lpstr>Regularized Linear Regression</vt:lpstr>
      <vt:lpstr>PowerPoint Presentation</vt:lpstr>
      <vt:lpstr>PowerPoint Presentation</vt:lpstr>
      <vt:lpstr>Cross Validation</vt:lpstr>
      <vt:lpstr>Decision Tree</vt:lpstr>
      <vt:lpstr>where to split ?</vt:lpstr>
      <vt:lpstr>When to stop splitting?</vt:lpstr>
      <vt:lpstr>PowerPoint Presentation</vt:lpstr>
      <vt:lpstr>PowerPoint Presentation</vt:lpstr>
      <vt:lpstr>What is the curse of dimensionality?</vt:lpstr>
      <vt:lpstr>What is Principal Components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Ensemble methods</vt:lpstr>
      <vt:lpstr>Bagging</vt:lpstr>
      <vt:lpstr>Random Forest</vt:lpstr>
      <vt:lpstr>Random Forest</vt:lpstr>
      <vt:lpstr>Different ensemble methods</vt:lpstr>
      <vt:lpstr>Gradient Descent</vt:lpstr>
      <vt:lpstr>Gradient Descent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harsh.asiwal@gmail.com</dc:creator>
  <cp:lastModifiedBy>Manish</cp:lastModifiedBy>
  <cp:revision>281</cp:revision>
  <dcterms:created xsi:type="dcterms:W3CDTF">2019-01-02T10:18:22Z</dcterms:created>
  <dcterms:modified xsi:type="dcterms:W3CDTF">2020-07-16T14:51:14Z</dcterms:modified>
</cp:coreProperties>
</file>